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</p:sldMasterIdLst>
  <p:notesMasterIdLst>
    <p:notesMasterId r:id="rId21"/>
  </p:notesMasterIdLst>
  <p:handoutMasterIdLst>
    <p:handoutMasterId r:id="rId22"/>
  </p:handoutMasterIdLst>
  <p:sldIdLst>
    <p:sldId id="276" r:id="rId5"/>
    <p:sldId id="278" r:id="rId6"/>
    <p:sldId id="287" r:id="rId7"/>
    <p:sldId id="279" r:id="rId8"/>
    <p:sldId id="277" r:id="rId9"/>
    <p:sldId id="280" r:id="rId10"/>
    <p:sldId id="281" r:id="rId11"/>
    <p:sldId id="271" r:id="rId12"/>
    <p:sldId id="289" r:id="rId13"/>
    <p:sldId id="290" r:id="rId14"/>
    <p:sldId id="283" r:id="rId15"/>
    <p:sldId id="284" r:id="rId16"/>
    <p:sldId id="285" r:id="rId17"/>
    <p:sldId id="286" r:id="rId18"/>
    <p:sldId id="262" r:id="rId19"/>
    <p:sldId id="288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D7F"/>
    <a:srgbClr val="052049"/>
    <a:srgbClr val="EC1848"/>
    <a:srgbClr val="178CCB"/>
    <a:srgbClr val="18A3AC"/>
    <a:srgbClr val="90BD31"/>
    <a:srgbClr val="000000"/>
    <a:srgbClr val="F48024"/>
    <a:srgbClr val="E8E7DE"/>
    <a:srgbClr val="F5F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302" autoAdjust="0"/>
  </p:normalViewPr>
  <p:slideViewPr>
    <p:cSldViewPr snapToGrid="0" showGuides="1">
      <p:cViewPr varScale="1">
        <p:scale>
          <a:sx n="105" d="100"/>
          <a:sy n="105" d="100"/>
        </p:scale>
        <p:origin x="1770" y="10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4/9/2019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44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8698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5" y="4246881"/>
            <a:ext cx="8495727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" y="385248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6" y="1296537"/>
            <a:ext cx="8137665" cy="4722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310185"/>
            <a:ext cx="3826840" cy="468118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310185"/>
            <a:ext cx="3826840" cy="468118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rgbClr val="052049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787" y="2917135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" y="385248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4" t="-398" r="15935" b="199"/>
          <a:stretch/>
        </p:blipFill>
        <p:spPr>
          <a:xfrm>
            <a:off x="-13648" y="-59821"/>
            <a:ext cx="9157648" cy="6917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5304181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4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78" y="0"/>
            <a:ext cx="3101828" cy="2267794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34770" cy="22677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280" y="2267793"/>
            <a:ext cx="6775704" cy="459020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6" y="385248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6" y="447599"/>
            <a:ext cx="2743200" cy="6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43863" y="1118381"/>
            <a:ext cx="5666935" cy="5739619"/>
          </a:xfrm>
          <a:prstGeom prst="rect">
            <a:avLst/>
          </a:prstGeom>
          <a:solidFill>
            <a:srgbClr val="F25D7F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25219" y="6395921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3615" y="5710371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28832" y="448638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825219" y="262224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5" y="1565979"/>
            <a:ext cx="2743200" cy="608666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rgbClr val="052049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6" y="447599"/>
            <a:ext cx="2743200" cy="608666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1" cy="685800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6" y="447599"/>
            <a:ext cx="2743200" cy="608666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201003"/>
            <a:ext cx="8137665" cy="4858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241945"/>
            <a:ext cx="3826840" cy="4776717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241945"/>
            <a:ext cx="3852277" cy="4776717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55" r:id="rId4"/>
    <p:sldLayoutId id="2147483972" r:id="rId5"/>
    <p:sldLayoutId id="2147483975" r:id="rId6"/>
    <p:sldLayoutId id="2147483976" r:id="rId7"/>
    <p:sldLayoutId id="2147483984" r:id="rId8"/>
    <p:sldLayoutId id="2147483987" r:id="rId9"/>
    <p:sldLayoutId id="2147483950" r:id="rId10"/>
    <p:sldLayoutId id="2147483961" r:id="rId11"/>
    <p:sldLayoutId id="2147483991" r:id="rId12"/>
    <p:sldLayoutId id="2147483992" r:id="rId13"/>
    <p:sldLayoutId id="2147483993" r:id="rId14"/>
    <p:sldLayoutId id="2147483969" r:id="rId15"/>
    <p:sldLayoutId id="2147483970" r:id="rId16"/>
    <p:sldLayoutId id="2147483971" r:id="rId17"/>
    <p:sldLayoutId id="2147483994" r:id="rId18"/>
    <p:sldLayoutId id="2147483995" r:id="rId19"/>
    <p:sldLayoutId id="2147484005" r:id="rId20"/>
    <p:sldLayoutId id="2147484003" r:id="rId21"/>
    <p:sldLayoutId id="2147484004" r:id="rId2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entity.ucsf.edu/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(Title) PowerPoint Template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(subtitle optional) See following slides for tips on how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9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5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46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346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1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5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92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80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and Usage Instructions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7261" y="1473200"/>
            <a:ext cx="8179904" cy="4541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2743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80000"/>
              <a:buFont typeface="Wingdings" charset="2"/>
              <a:buNone/>
              <a:tabLst/>
              <a:defRPr lang="en-US"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3177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LucidaGrande" charset="0"/>
              <a:buChar char="-"/>
              <a:tabLst/>
              <a:defRPr lang="en-US"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58" indent="-23177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lang="en-US"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8" indent="-231770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LucidaGrande" charset="0"/>
              <a:buChar char="-"/>
              <a:tabLst/>
              <a:defRPr lang="en-US"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/>
              <a:t>Size</a:t>
            </a:r>
            <a:r>
              <a:rPr lang="en-US" dirty="0" smtClean="0"/>
              <a:t>: available in both 4:3 and 16:9 aspect ratios.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 smtClean="0"/>
              <a:t>Slide designs</a:t>
            </a:r>
            <a:r>
              <a:rPr lang="en-US" dirty="0" smtClean="0"/>
              <a:t>: built with a variety of slide designs including: bullets, charts, quotes, and sections headers, as well as options for title and closing slides.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/>
              <a:t>File size</a:t>
            </a:r>
            <a:r>
              <a:rPr lang="en-US" dirty="0" smtClean="0"/>
              <a:t>: If you add images, compress the images to reduce file size.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Select </a:t>
            </a:r>
            <a:r>
              <a:rPr lang="en-US" i="1" dirty="0" smtClean="0"/>
              <a:t>File </a:t>
            </a:r>
            <a:r>
              <a:rPr lang="en-US" dirty="0" smtClean="0"/>
              <a:t>&gt; Select </a:t>
            </a:r>
            <a:r>
              <a:rPr lang="en-US" i="1" dirty="0" smtClean="0"/>
              <a:t>Compress Pictures &gt; </a:t>
            </a:r>
            <a:r>
              <a:rPr lang="en-US" dirty="0" smtClean="0"/>
              <a:t>Set picture quality to </a:t>
            </a:r>
            <a:r>
              <a:rPr lang="en-US" i="1" dirty="0" smtClean="0"/>
              <a:t>On-Screen 150 dpi</a:t>
            </a: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Visit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identity.ucsf.edu/powerpoint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Guidelines</a:t>
            </a:r>
            <a:r>
              <a:rPr lang="en-US" dirty="0" smtClean="0"/>
              <a:t> on how to use and customize the PowerPoint template, including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Adding your official department logo lockup to the title slide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Adding new photography to title slide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dirty="0" smtClean="0"/>
              <a:t>And overall PowerPoint best practices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b="1" dirty="0" smtClean="0"/>
              <a:t>“About UCSF” slides: </a:t>
            </a:r>
            <a:r>
              <a:rPr lang="en-US" dirty="0" smtClean="0"/>
              <a:t>pre-formatted and populated with up-to-date facts &amp; figures, the UCSF mission, vision, and more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</a:pPr>
            <a:endParaRPr lang="en-US" b="1" dirty="0" smtClean="0"/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 smtClean="0"/>
              <a:t>Update Footer with Presentation Title: </a:t>
            </a:r>
            <a:r>
              <a:rPr lang="en-US" dirty="0" smtClean="0"/>
              <a:t>Select </a:t>
            </a:r>
            <a:r>
              <a:rPr lang="en-US" i="1" dirty="0" smtClean="0"/>
              <a:t>Insert</a:t>
            </a:r>
            <a:r>
              <a:rPr lang="en-US" dirty="0" smtClean="0"/>
              <a:t> &gt; Select </a:t>
            </a:r>
            <a:r>
              <a:rPr lang="en-US" i="1" dirty="0" smtClean="0"/>
              <a:t>Header &amp; Footer </a:t>
            </a:r>
            <a:r>
              <a:rPr lang="en-US" dirty="0" smtClean="0"/>
              <a:t>&gt; Update </a:t>
            </a:r>
            <a:r>
              <a:rPr lang="en-US" i="1" dirty="0" smtClean="0"/>
              <a:t>Footer</a:t>
            </a:r>
            <a:r>
              <a:rPr lang="en-US" dirty="0" smtClean="0"/>
              <a:t> section with your presentation title &gt; Select </a:t>
            </a:r>
            <a:r>
              <a:rPr lang="en-US" i="1" dirty="0" smtClean="0"/>
              <a:t>Apply to All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3452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68" marR="0" indent="-295268" algn="l" defTabSz="640064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1468</TotalTime>
  <Words>213</Words>
  <Application>Microsoft Office PowerPoint</Application>
  <PresentationFormat>On-screen Show (4:3)</PresentationFormat>
  <Paragraphs>35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.AppleSystemUIFont</vt:lpstr>
      <vt:lpstr>Arial</vt:lpstr>
      <vt:lpstr>Garamond</vt:lpstr>
      <vt:lpstr>Wingdings</vt:lpstr>
      <vt:lpstr>UCSF Classic</vt:lpstr>
      <vt:lpstr>(Title) PowerPoint Template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Options and Usage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Marinello, Angelina</cp:lastModifiedBy>
  <cp:revision>80</cp:revision>
  <dcterms:created xsi:type="dcterms:W3CDTF">2017-04-18T17:07:44Z</dcterms:created>
  <dcterms:modified xsi:type="dcterms:W3CDTF">2019-04-09T18:43:04Z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