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2" r:id="rId4"/>
  </p:sldMasterIdLst>
  <p:notesMasterIdLst>
    <p:notesMasterId r:id="rId13"/>
  </p:notesMasterIdLst>
  <p:handoutMasterIdLst>
    <p:handoutMasterId r:id="rId14"/>
  </p:handoutMasterIdLst>
  <p:sldIdLst>
    <p:sldId id="406" r:id="rId5"/>
    <p:sldId id="461" r:id="rId6"/>
    <p:sldId id="495" r:id="rId7"/>
    <p:sldId id="494" r:id="rId8"/>
    <p:sldId id="462" r:id="rId9"/>
    <p:sldId id="464" r:id="rId10"/>
    <p:sldId id="465" r:id="rId11"/>
    <p:sldId id="491" r:id="rId12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orient="horz" pos="2608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orient="horz" pos="1637">
          <p15:clr>
            <a:srgbClr val="A4A3A4"/>
          </p15:clr>
        </p15:guide>
        <p15:guide id="5" orient="horz" pos="215">
          <p15:clr>
            <a:srgbClr val="A4A3A4"/>
          </p15:clr>
        </p15:guide>
        <p15:guide id="6" orient="horz" pos="1103">
          <p15:clr>
            <a:srgbClr val="A4A3A4"/>
          </p15:clr>
        </p15:guide>
        <p15:guide id="7" orient="horz" pos="401">
          <p15:clr>
            <a:srgbClr val="A4A3A4"/>
          </p15:clr>
        </p15:guide>
        <p15:guide id="8" orient="horz" pos="2954">
          <p15:clr>
            <a:srgbClr val="A4A3A4"/>
          </p15:clr>
        </p15:guide>
        <p15:guide id="9" orient="horz" pos="173">
          <p15:clr>
            <a:srgbClr val="A4A3A4"/>
          </p15:clr>
        </p15:guide>
        <p15:guide id="10" pos="175">
          <p15:clr>
            <a:srgbClr val="A4A3A4"/>
          </p15:clr>
        </p15:guide>
        <p15:guide id="11" pos="5590">
          <p15:clr>
            <a:srgbClr val="A4A3A4"/>
          </p15:clr>
        </p15:guide>
        <p15:guide id="12" pos="2880">
          <p15:clr>
            <a:srgbClr val="A4A3A4"/>
          </p15:clr>
        </p15:guide>
        <p15:guide id="13" pos="776">
          <p15:clr>
            <a:srgbClr val="A4A3A4"/>
          </p15:clr>
        </p15:guide>
        <p15:guide id="14" pos="1411">
          <p15:clr>
            <a:srgbClr val="A4A3A4"/>
          </p15:clr>
        </p15:guide>
        <p15:guide id="15" pos="5287">
          <p15:clr>
            <a:srgbClr val="A4A3A4"/>
          </p15:clr>
        </p15:guide>
        <p15:guide id="16" pos="346">
          <p15:clr>
            <a:srgbClr val="A4A3A4"/>
          </p15:clr>
        </p15:guide>
        <p15:guide id="17" pos="40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92">
          <p15:clr>
            <a:srgbClr val="A4A3A4"/>
          </p15:clr>
        </p15:guide>
        <p15:guide id="2" orient="horz" pos="5542">
          <p15:clr>
            <a:srgbClr val="A4A3A4"/>
          </p15:clr>
        </p15:guide>
        <p15:guide id="3" orient="horz" pos="5777">
          <p15:clr>
            <a:srgbClr val="A4A3A4"/>
          </p15:clr>
        </p15:guide>
        <p15:guide id="4" pos="286">
          <p15:clr>
            <a:srgbClr val="A4A3A4"/>
          </p15:clr>
        </p15:guide>
        <p15:guide id="5" pos="40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049"/>
    <a:srgbClr val="BFBFBF"/>
    <a:srgbClr val="000000"/>
    <a:srgbClr val="F48024"/>
    <a:srgbClr val="90BD31"/>
    <a:srgbClr val="18A3AC"/>
    <a:srgbClr val="178CCB"/>
    <a:srgbClr val="EC1848"/>
    <a:srgbClr val="E8E7DE"/>
    <a:srgbClr val="F5F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 showGuides="1">
      <p:cViewPr varScale="1">
        <p:scale>
          <a:sx n="122" d="100"/>
          <a:sy n="122" d="100"/>
        </p:scale>
        <p:origin x="114" y="174"/>
      </p:cViewPr>
      <p:guideLst>
        <p:guide orient="horz" pos="789"/>
        <p:guide orient="horz" pos="2608"/>
        <p:guide orient="horz" pos="3024"/>
        <p:guide orient="horz" pos="1637"/>
        <p:guide orient="horz" pos="215"/>
        <p:guide orient="horz" pos="1103"/>
        <p:guide orient="horz" pos="401"/>
        <p:guide orient="horz" pos="2954"/>
        <p:guide orient="horz" pos="173"/>
        <p:guide pos="175"/>
        <p:guide pos="5590"/>
        <p:guide pos="2880"/>
        <p:guide pos="776"/>
        <p:guide pos="1411"/>
        <p:guide pos="5287"/>
        <p:guide pos="346"/>
        <p:guide pos="4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450" y="-114"/>
      </p:cViewPr>
      <p:guideLst>
        <p:guide orient="horz" pos="2592"/>
        <p:guide orient="horz" pos="5542"/>
        <p:guide orient="horz" pos="5777"/>
        <p:guide pos="286"/>
        <p:guide pos="40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19541499322494E-2"/>
          <c:y val="2.6041666666666699E-2"/>
          <c:w val="0.826972143607549"/>
          <c:h val="0.903021161417323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Title 1</c:v>
                </c:pt>
                <c:pt idx="1">
                  <c:v>Title 2</c:v>
                </c:pt>
                <c:pt idx="2">
                  <c:v>Title 3</c:v>
                </c:pt>
                <c:pt idx="3">
                  <c:v>Title 4</c:v>
                </c:pt>
                <c:pt idx="4">
                  <c:v>Title 5</c:v>
                </c:pt>
                <c:pt idx="5">
                  <c:v>Title 6</c:v>
                </c:pt>
                <c:pt idx="6">
                  <c:v>Title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80</c:v>
                </c:pt>
                <c:pt idx="2">
                  <c:v>35</c:v>
                </c:pt>
                <c:pt idx="3">
                  <c:v>20</c:v>
                </c:pt>
                <c:pt idx="4">
                  <c:v>8</c:v>
                </c:pt>
                <c:pt idx="5">
                  <c:v>30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5F-4AC8-91C2-19F314F482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chemeClr val="accent2"/>
                </a:bgClr>
              </a:pattFill>
              <a:effectLst/>
            </c:spPr>
            <c:extLst>
              <c:ext xmlns:c16="http://schemas.microsoft.com/office/drawing/2014/chart" uri="{C3380CC4-5D6E-409C-BE32-E72D297353CC}">
                <c16:uniqueId val="{00000002-505F-4AC8-91C2-19F314F4828A}"/>
              </c:ext>
            </c:extLst>
          </c:dPt>
          <c:cat>
            <c:strRef>
              <c:f>Sheet1!$A$2:$A$8</c:f>
              <c:strCache>
                <c:ptCount val="7"/>
                <c:pt idx="0">
                  <c:v>Title 1</c:v>
                </c:pt>
                <c:pt idx="1">
                  <c:v>Title 2</c:v>
                </c:pt>
                <c:pt idx="2">
                  <c:v>Title 3</c:v>
                </c:pt>
                <c:pt idx="3">
                  <c:v>Title 4</c:v>
                </c:pt>
                <c:pt idx="4">
                  <c:v>Title 5</c:v>
                </c:pt>
                <c:pt idx="5">
                  <c:v>Title 6</c:v>
                </c:pt>
                <c:pt idx="6">
                  <c:v>Title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6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5F-4AC8-91C2-19F314F48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143132456"/>
        <c:axId val="2143135784"/>
      </c:barChart>
      <c:catAx>
        <c:axId val="2143132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latin typeface="+mj-lt"/>
              </a:defRPr>
            </a:pPr>
            <a:endParaRPr lang="en-US"/>
          </a:p>
        </c:txPr>
        <c:crossAx val="2143135784"/>
        <c:crosses val="autoZero"/>
        <c:auto val="1"/>
        <c:lblAlgn val="ctr"/>
        <c:lblOffset val="100"/>
        <c:noMultiLvlLbl val="0"/>
      </c:catAx>
      <c:valAx>
        <c:axId val="214313578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000" b="0" i="0">
                <a:latin typeface="+mj-lt"/>
              </a:defRPr>
            </a:pPr>
            <a:endParaRPr lang="en-US"/>
          </a:p>
        </c:txPr>
        <c:crossAx val="2143132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87563461037899"/>
          <c:y val="6.8750000000000006E-2"/>
          <c:w val="0.81312181653734505"/>
          <c:h val="0.840521161417323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rgbClr val="FFFFFF"/>
                    </a:solidFill>
                    <a:latin typeface="+mj-lt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Title 6</c:v>
                </c:pt>
                <c:pt idx="1">
                  <c:v>Title 5</c:v>
                </c:pt>
                <c:pt idx="2">
                  <c:v>Title 4</c:v>
                </c:pt>
                <c:pt idx="3">
                  <c:v>Title 3</c:v>
                </c:pt>
                <c:pt idx="4">
                  <c:v>Title 2</c:v>
                </c:pt>
                <c:pt idx="5">
                  <c:v>Title 1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0.08</c:v>
                </c:pt>
                <c:pt idx="1">
                  <c:v>0.11700000000000001</c:v>
                </c:pt>
                <c:pt idx="2">
                  <c:v>0.222</c:v>
                </c:pt>
                <c:pt idx="3">
                  <c:v>0.24</c:v>
                </c:pt>
                <c:pt idx="4">
                  <c:v>0.39600000000000002</c:v>
                </c:pt>
                <c:pt idx="5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B-468C-97FD-82B3825A86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pattFill prst="wdUpDiag">
                <a:fgClr>
                  <a:schemeClr val="bg1"/>
                </a:fgClr>
                <a:bgClr>
                  <a:schemeClr val="accent2"/>
                </a:bgClr>
              </a:pattFill>
              <a:effectLst/>
            </c:spPr>
            <c:extLst>
              <c:ext xmlns:c16="http://schemas.microsoft.com/office/drawing/2014/chart" uri="{C3380CC4-5D6E-409C-BE32-E72D297353CC}">
                <c16:uniqueId val="{00000002-31AB-468C-97FD-82B3825A868D}"/>
              </c:ext>
            </c:extLst>
          </c:dPt>
          <c:cat>
            <c:strRef>
              <c:f>Sheet1!$A$2:$A$7</c:f>
              <c:strCache>
                <c:ptCount val="6"/>
                <c:pt idx="0">
                  <c:v>Title 6</c:v>
                </c:pt>
                <c:pt idx="1">
                  <c:v>Title 5</c:v>
                </c:pt>
                <c:pt idx="2">
                  <c:v>Title 4</c:v>
                </c:pt>
                <c:pt idx="3">
                  <c:v>Title 3</c:v>
                </c:pt>
                <c:pt idx="4">
                  <c:v>Title 2</c:v>
                </c:pt>
                <c:pt idx="5">
                  <c:v>Title 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31AB-468C-97FD-82B3825A8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0"/>
        <c:axId val="2142593928"/>
        <c:axId val="2142588568"/>
      </c:barChart>
      <c:catAx>
        <c:axId val="2142593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2142588568"/>
        <c:crosses val="autoZero"/>
        <c:auto val="1"/>
        <c:lblAlgn val="ctr"/>
        <c:lblOffset val="100"/>
        <c:noMultiLvlLbl val="0"/>
      </c:catAx>
      <c:valAx>
        <c:axId val="2142588568"/>
        <c:scaling>
          <c:orientation val="minMax"/>
          <c:max val="0.5"/>
        </c:scaling>
        <c:delete val="0"/>
        <c:axPos val="b"/>
        <c:numFmt formatCode="0%" sourceLinked="0"/>
        <c:majorTickMark val="in"/>
        <c:minorTickMark val="none"/>
        <c:tickLblPos val="nextTo"/>
        <c:txPr>
          <a:bodyPr/>
          <a:lstStyle/>
          <a:p>
            <a:pPr>
              <a:defRPr sz="1000" b="0" i="0">
                <a:latin typeface="+mj-lt"/>
              </a:defRPr>
            </a:pPr>
            <a:endParaRPr lang="en-US"/>
          </a:p>
        </c:txPr>
        <c:crossAx val="214259392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er Placeholder 1"/>
          <p:cNvSpPr>
            <a:spLocks noGrp="1"/>
          </p:cNvSpPr>
          <p:nvPr>
            <p:ph type="hdr" sz="quarter"/>
          </p:nvPr>
        </p:nvSpPr>
        <p:spPr>
          <a:xfrm>
            <a:off x="2220616" y="8863084"/>
            <a:ext cx="2664646" cy="13785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800"/>
            </a:lvl1pPr>
          </a:lstStyle>
          <a:p>
            <a:pPr>
              <a:lnSpc>
                <a:spcPct val="95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>
          <a:xfrm>
            <a:off x="1199311" y="8856576"/>
            <a:ext cx="880135" cy="146304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/>
            </a:lvl1pPr>
          </a:lstStyle>
          <a:p>
            <a:pPr algn="l"/>
            <a:fld id="{7BC2330C-0B7C-422D-9D8D-0CDBA94AD39E}" type="datetime1">
              <a:rPr lang="en-US" smtClean="0">
                <a:latin typeface="Arial" pitchFamily="34" charset="0"/>
                <a:cs typeface="Arial" pitchFamily="34" charset="0"/>
              </a:rPr>
              <a:t>6/11/2018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55585" y="8795705"/>
            <a:ext cx="5943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441507" y="8857103"/>
            <a:ext cx="554100" cy="10531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marL="0" algn="l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1E5896-917A-4035-A860-408E1EC3CD51}" type="slidenum">
              <a:rPr lang="en-US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406" y="8866372"/>
            <a:ext cx="599982" cy="2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3294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40005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41268" y="4080297"/>
            <a:ext cx="5961120" cy="4480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Header Placeholder 1"/>
          <p:cNvSpPr>
            <a:spLocks noGrp="1"/>
          </p:cNvSpPr>
          <p:nvPr>
            <p:ph type="hdr" sz="quarter"/>
          </p:nvPr>
        </p:nvSpPr>
        <p:spPr>
          <a:xfrm>
            <a:off x="2227340" y="8863084"/>
            <a:ext cx="2664646" cy="13785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800" i="0"/>
            </a:lvl1pPr>
          </a:lstStyle>
          <a:p>
            <a:pPr>
              <a:lnSpc>
                <a:spcPct val="95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idx="1"/>
          </p:nvPr>
        </p:nvSpPr>
        <p:spPr>
          <a:xfrm>
            <a:off x="1206035" y="8856576"/>
            <a:ext cx="880135" cy="146304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 i="0"/>
            </a:lvl1pPr>
          </a:lstStyle>
          <a:p>
            <a:pPr algn="l"/>
            <a:fld id="{C6E0DD0F-CF27-47E5-98B2-37EFEACE365C}" type="datetime1">
              <a:rPr lang="en-US" smtClean="0">
                <a:latin typeface="Arial" pitchFamily="34" charset="0"/>
                <a:cs typeface="Arial" pitchFamily="34" charset="0"/>
              </a:rPr>
              <a:t>6/11/2018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8231" y="8857103"/>
            <a:ext cx="554100" cy="10531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marL="0" algn="l" defTabSz="914400" rtl="0" eaLnBrk="1" latinLnBrk="0" hangingPunct="1">
              <a:defRPr lang="en-US" sz="8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1E5896-917A-4035-A860-408E1EC3CD51}" type="slidenum">
              <a:rPr lang="en-US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55585" y="8795705"/>
            <a:ext cx="5943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406" y="8866372"/>
            <a:ext cx="599982" cy="2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48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14300" indent="-114300" algn="l" defTabSz="914400" rtl="0" eaLnBrk="1" latinLnBrk="0" hangingPunct="1">
      <a:spcBef>
        <a:spcPts val="800"/>
      </a:spcBef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85750" indent="-112713" algn="l" defTabSz="914400" rtl="0" eaLnBrk="1" latinLnBrk="0" hangingPunct="1">
      <a:spcBef>
        <a:spcPts val="200"/>
      </a:spcBef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403225" indent="-117475" algn="l" defTabSz="914400" rtl="0" eaLnBrk="1" latinLnBrk="0" hangingPunct="1">
      <a:spcBef>
        <a:spcPts val="200"/>
      </a:spcBef>
      <a:buFont typeface="Arial" pitchFamily="34" charset="0"/>
      <a:buChar char="•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69913" indent="-112713" algn="l" defTabSz="914400" rtl="0" eaLnBrk="1" latinLnBrk="0" hangingPunct="1">
      <a:spcBef>
        <a:spcPts val="200"/>
      </a:spcBef>
      <a:buFont typeface="Arial" pitchFamily="34" charset="0"/>
      <a:buChar char="•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57200" indent="114300" algn="l" defTabSz="914400" rtl="0" eaLnBrk="1" latinLnBrk="0" hangingPunct="1">
      <a:buFont typeface="Arial" pitchFamily="34" charset="0"/>
      <a:buChar char="•"/>
      <a:defRPr sz="105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Image Placeholder 21"/>
          <p:cNvSpPr>
            <a:spLocks noGrp="1" noRot="1" noChangeAspect="1"/>
          </p:cNvSpPr>
          <p:nvPr>
            <p:ph type="sldImg"/>
          </p:nvPr>
        </p:nvSpPr>
        <p:spPr>
          <a:xfrm>
            <a:off x="412750" y="400050"/>
            <a:ext cx="6197600" cy="3486150"/>
          </a:xfrm>
        </p:spPr>
      </p:sp>
      <p:sp>
        <p:nvSpPr>
          <p:cNvPr id="23" name="Notes Placeholder 2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4" name="Header Placeholder 1"/>
          <p:cNvSpPr>
            <a:spLocks noGrp="1"/>
          </p:cNvSpPr>
          <p:nvPr>
            <p:ph type="hdr" sz="quarter"/>
          </p:nvPr>
        </p:nvSpPr>
        <p:spPr>
          <a:xfrm>
            <a:off x="2482852" y="8863084"/>
            <a:ext cx="2664646" cy="13785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800"/>
            </a:lvl1pPr>
          </a:lstStyle>
          <a:p>
            <a:pPr>
              <a:lnSpc>
                <a:spcPct val="95000"/>
              </a:lnSpc>
            </a:pPr>
            <a:r>
              <a:rPr lang="en-US" sz="600" i="1" dirty="0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</a:p>
        </p:txBody>
      </p:sp>
      <p:sp>
        <p:nvSpPr>
          <p:cNvPr id="25" name="Date Placeholder 2"/>
          <p:cNvSpPr>
            <a:spLocks noGrp="1"/>
          </p:cNvSpPr>
          <p:nvPr>
            <p:ph type="dt" idx="1"/>
          </p:nvPr>
        </p:nvSpPr>
        <p:spPr>
          <a:xfrm>
            <a:off x="1461547" y="8856576"/>
            <a:ext cx="880135" cy="146304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/>
            </a:lvl1pPr>
          </a:lstStyle>
          <a:p>
            <a:pPr algn="l"/>
            <a:fld id="{A3734BB2-1A7F-48F1-9704-A70DD6EFF01C}" type="datetime1">
              <a:rPr lang="en-US" sz="600" i="1" smtClean="0">
                <a:latin typeface="Arial" pitchFamily="34" charset="0"/>
                <a:cs typeface="Arial" pitchFamily="34" charset="0"/>
              </a:rPr>
              <a:t>6/11/2018</a:t>
            </a:fld>
            <a:endParaRPr lang="en-US" sz="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03743" y="8836931"/>
            <a:ext cx="554100" cy="10531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marL="0" algn="l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1E5896-917A-4035-A860-408E1EC3CD51}" type="slidenum">
              <a:rPr lang="en-US" sz="600" i="1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z="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2750" y="40005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600" i="1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sz="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AF3A8481-1BEF-4975-BC0B-3A92476333EE}" type="datetime1">
              <a:rPr lang="en-US" sz="600" i="1" smtClean="0">
                <a:latin typeface="Arial" pitchFamily="34" charset="0"/>
                <a:cs typeface="Arial" pitchFamily="34" charset="0"/>
              </a:rPr>
              <a:t>6/11/2018</a:t>
            </a:fld>
            <a:endParaRPr lang="en-US" sz="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896-917A-4035-A860-408E1EC3CD51}" type="slidenum">
              <a:rPr lang="en-US" sz="600" i="1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5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2750" y="40005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marR="0" indent="-1143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Consider</a:t>
            </a:r>
            <a:r>
              <a:rPr lang="en-US" baseline="0" dirty="0" smtClean="0"/>
              <a:t> your audience when choosing colors for your charts and graphs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l"/>
            <a:fld id="{FE82C6A0-22D3-4A5E-A90D-37C3C3C176C7}" type="datetime1">
              <a:rPr lang="en-US" smtClean="0">
                <a:latin typeface="Arial" pitchFamily="34" charset="0"/>
                <a:cs typeface="Arial" pitchFamily="34" charset="0"/>
              </a:rPr>
              <a:t>6/11/2018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896-917A-4035-A860-408E1EC3CD51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7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52049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rgbClr val="052049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rgbClr val="05204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8283" y="3253983"/>
            <a:ext cx="6477000" cy="467227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rgbClr val="052049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r>
              <a:rPr lang="en-US" dirty="0" smtClean="0">
                <a:solidFill>
                  <a:srgbClr val="052049"/>
                </a:solidFill>
              </a:rPr>
              <a:t>Presenter’s Name</a:t>
            </a:r>
            <a:br>
              <a:rPr lang="en-US" dirty="0" smtClean="0">
                <a:solidFill>
                  <a:srgbClr val="052049"/>
                </a:solidFill>
              </a:rPr>
            </a:br>
            <a:r>
              <a:rPr lang="en-US" dirty="0" smtClean="0">
                <a:solidFill>
                  <a:srgbClr val="052049"/>
                </a:solidFill>
              </a:rPr>
              <a:t>Office or Department Name</a:t>
            </a:r>
            <a:endParaRPr lang="en-US" dirty="0">
              <a:solidFill>
                <a:srgbClr val="05204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2" y="449118"/>
            <a:ext cx="2286000" cy="50722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uest Speak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8637" y="2849612"/>
            <a:ext cx="8415488" cy="618631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i="0" spc="-20" baseline="0" dirty="0">
                <a:latin typeface="+mj-lt"/>
              </a:defRPr>
            </a:lvl1pPr>
          </a:lstStyle>
          <a:p>
            <a:pPr lvl="0"/>
            <a:r>
              <a:rPr lang="en-US" dirty="0" smtClean="0"/>
              <a:t>Guest Speaker 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637" y="3691156"/>
            <a:ext cx="7934476" cy="68977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200" baseline="0" dirty="0" smtClean="0"/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 smtClean="0"/>
              <a:t>Author’s Name Here</a:t>
            </a:r>
          </a:p>
          <a:p>
            <a:pPr lvl="0"/>
            <a:r>
              <a:rPr lang="en-US" dirty="0" smtClean="0"/>
              <a:t>Position Title Here</a:t>
            </a:r>
          </a:p>
          <a:p>
            <a:pPr lvl="0"/>
            <a:r>
              <a:rPr lang="en-US" dirty="0" smtClean="0"/>
              <a:t>Department Title Here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13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469"/>
            <a:ext cx="8089901" cy="458587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>
                <a:latin typeface="+mj-lt"/>
              </a:defRPr>
            </a:lvl1pPr>
          </a:lstStyle>
          <a:p>
            <a:pPr lvl="0"/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6525" y="956285"/>
            <a:ext cx="8325548" cy="353390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lang="en-US" dirty="0" smtClean="0"/>
            </a:lvl1pPr>
            <a:lvl2pPr>
              <a:lnSpc>
                <a:spcPct val="100000"/>
              </a:lnSpc>
              <a:spcBef>
                <a:spcPts val="600"/>
              </a:spcBef>
              <a:defRPr lang="en-US" dirty="0" smtClean="0"/>
            </a:lvl2pPr>
            <a:lvl3pPr>
              <a:lnSpc>
                <a:spcPct val="100000"/>
              </a:lnSpc>
              <a:spcBef>
                <a:spcPts val="600"/>
              </a:spcBef>
              <a:defRPr lang="en-US" dirty="0" smtClean="0"/>
            </a:lvl3pPr>
            <a:lvl4pPr>
              <a:lnSpc>
                <a:spcPct val="100000"/>
              </a:lnSpc>
              <a:spcBef>
                <a:spcPts val="600"/>
              </a:spcBef>
              <a:defRPr lang="en-US" dirty="0" smtClean="0"/>
            </a:lvl4pPr>
            <a:lvl5pPr>
              <a:lnSpc>
                <a:spcPct val="100000"/>
              </a:lnSpc>
              <a:spcBef>
                <a:spcPts val="600"/>
              </a:spcBef>
              <a:defRPr lang="en-US" dirty="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9" name="Straight Connector 8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9993"/>
            <a:ext cx="8304873" cy="458587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>
                <a:latin typeface="+mj-lt"/>
              </a:defRPr>
            </a:lvl1pPr>
          </a:lstStyle>
          <a:p>
            <a:pPr lvl="0"/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6524" y="993913"/>
            <a:ext cx="2632679" cy="3493583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lang="en-US" sz="1600" dirty="0" smtClean="0"/>
            </a:lvl1pPr>
            <a:lvl2pPr>
              <a:lnSpc>
                <a:spcPct val="100000"/>
              </a:lnSpc>
              <a:spcBef>
                <a:spcPts val="600"/>
              </a:spcBef>
              <a:defRPr lang="en-US" sz="1600" dirty="0" smtClean="0"/>
            </a:lvl2pPr>
            <a:lvl3pPr>
              <a:lnSpc>
                <a:spcPct val="100000"/>
              </a:lnSpc>
              <a:spcBef>
                <a:spcPts val="600"/>
              </a:spcBef>
              <a:defRPr lang="en-US" sz="1600" dirty="0" smtClean="0"/>
            </a:lvl3pPr>
            <a:lvl4pPr>
              <a:lnSpc>
                <a:spcPct val="100000"/>
              </a:lnSpc>
              <a:spcBef>
                <a:spcPts val="600"/>
              </a:spcBef>
              <a:defRPr lang="en-US" sz="1600" dirty="0" smtClean="0"/>
            </a:lvl4pPr>
            <a:lvl5pPr>
              <a:lnSpc>
                <a:spcPct val="100000"/>
              </a:lnSpc>
              <a:spcBef>
                <a:spcPts val="600"/>
              </a:spcBef>
              <a:defRPr lang="en-US" sz="1600" dirty="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9" name="Straight Connector 8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099237" y="1009072"/>
            <a:ext cx="2632679" cy="3493583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lang="en-US" sz="1600" dirty="0" smtClean="0"/>
            </a:lvl1pPr>
            <a:lvl2pPr>
              <a:lnSpc>
                <a:spcPct val="100000"/>
              </a:lnSpc>
              <a:spcBef>
                <a:spcPts val="600"/>
              </a:spcBef>
              <a:defRPr lang="en-US" sz="1600" dirty="0" smtClean="0"/>
            </a:lvl2pPr>
            <a:lvl3pPr>
              <a:lnSpc>
                <a:spcPct val="100000"/>
              </a:lnSpc>
              <a:spcBef>
                <a:spcPts val="600"/>
              </a:spcBef>
              <a:defRPr lang="en-US" sz="1600" dirty="0" smtClean="0"/>
            </a:lvl3pPr>
            <a:lvl4pPr>
              <a:lnSpc>
                <a:spcPct val="100000"/>
              </a:lnSpc>
              <a:spcBef>
                <a:spcPts val="600"/>
              </a:spcBef>
              <a:defRPr lang="en-US" sz="1600" dirty="0" smtClean="0"/>
            </a:lvl4pPr>
            <a:lvl5pPr>
              <a:lnSpc>
                <a:spcPct val="100000"/>
              </a:lnSpc>
              <a:spcBef>
                <a:spcPts val="600"/>
              </a:spcBef>
              <a:defRPr lang="en-US" sz="1600" dirty="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267880" y="1009072"/>
            <a:ext cx="2632679" cy="3493583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lang="en-US" sz="1600" dirty="0" smtClean="0"/>
            </a:lvl1pPr>
            <a:lvl2pPr>
              <a:lnSpc>
                <a:spcPct val="100000"/>
              </a:lnSpc>
              <a:spcBef>
                <a:spcPts val="600"/>
              </a:spcBef>
              <a:defRPr lang="en-US" sz="1600" dirty="0" smtClean="0"/>
            </a:lvl2pPr>
            <a:lvl3pPr>
              <a:lnSpc>
                <a:spcPct val="100000"/>
              </a:lnSpc>
              <a:spcBef>
                <a:spcPts val="600"/>
              </a:spcBef>
              <a:defRPr lang="en-US" sz="1600" dirty="0" smtClean="0"/>
            </a:lvl3pPr>
            <a:lvl4pPr>
              <a:lnSpc>
                <a:spcPct val="100000"/>
              </a:lnSpc>
              <a:spcBef>
                <a:spcPts val="600"/>
              </a:spcBef>
              <a:defRPr lang="en-US" sz="1600" dirty="0" smtClean="0"/>
            </a:lvl4pPr>
            <a:lvl5pPr>
              <a:lnSpc>
                <a:spcPct val="100000"/>
              </a:lnSpc>
              <a:spcBef>
                <a:spcPts val="600"/>
              </a:spcBef>
              <a:defRPr lang="en-US" sz="1600" dirty="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16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2767"/>
            <a:ext cx="8080375" cy="458587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>
                <a:latin typeface="+mj-lt"/>
              </a:defRPr>
            </a:lvl1pPr>
          </a:lstStyle>
          <a:p>
            <a:pPr marL="0" lvl="0"/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5285" y="1014264"/>
            <a:ext cx="3989387" cy="3482671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80263" y="1009816"/>
            <a:ext cx="4013199" cy="3482671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11" name="Straight Connector 10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1338"/>
            <a:ext cx="8080375" cy="458587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>
                <a:latin typeface="+mj-lt"/>
              </a:defRPr>
            </a:lvl1pPr>
          </a:lstStyle>
          <a:p>
            <a:pPr marL="0" lvl="0"/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1176" y="826936"/>
            <a:ext cx="8309113" cy="3729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92" y="4767388"/>
            <a:ext cx="1234440" cy="2739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 descr="Line to break-up footer" title="Line to break-up footer"/>
          <p:cNvCxnSpPr/>
          <p:nvPr userDrawn="1"/>
        </p:nvCxnSpPr>
        <p:spPr>
          <a:xfrm>
            <a:off x="272105" y="4667416"/>
            <a:ext cx="8599517" cy="7951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9943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with blue Financ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7" y="2240280"/>
            <a:ext cx="2743200" cy="60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364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585" y="31875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940" y="1136707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65125" y="4687560"/>
            <a:ext cx="8413750" cy="0"/>
          </a:xfrm>
          <a:prstGeom prst="line">
            <a:avLst/>
          </a:prstGeom>
          <a:noFill/>
          <a:ln w="3175" cap="flat">
            <a:solidFill>
              <a:srgbClr val="0520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/>
          <p:nvPr userDrawn="1"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rgbClr val="0520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" name="Freeform 77"/>
          <p:cNvSpPr>
            <a:spLocks/>
          </p:cNvSpPr>
          <p:nvPr userDrawn="1"/>
        </p:nvSpPr>
        <p:spPr bwMode="auto">
          <a:xfrm>
            <a:off x="8393113" y="4800600"/>
            <a:ext cx="481012" cy="231074"/>
          </a:xfrm>
          <a:custGeom>
            <a:avLst/>
            <a:gdLst>
              <a:gd name="T0" fmla="*/ 350 w 350"/>
              <a:gd name="T1" fmla="*/ 52 h 168"/>
              <a:gd name="T2" fmla="*/ 270 w 350"/>
              <a:gd name="T3" fmla="*/ 130 h 168"/>
              <a:gd name="T4" fmla="*/ 240 w 350"/>
              <a:gd name="T5" fmla="*/ 100 h 168"/>
              <a:gd name="T6" fmla="*/ 205 w 350"/>
              <a:gd name="T7" fmla="*/ 91 h 168"/>
              <a:gd name="T8" fmla="*/ 201 w 350"/>
              <a:gd name="T9" fmla="*/ 86 h 168"/>
              <a:gd name="T10" fmla="*/ 200 w 350"/>
              <a:gd name="T11" fmla="*/ 82 h 168"/>
              <a:gd name="T12" fmla="*/ 203 w 350"/>
              <a:gd name="T13" fmla="*/ 73 h 168"/>
              <a:gd name="T14" fmla="*/ 203 w 350"/>
              <a:gd name="T15" fmla="*/ 73 h 168"/>
              <a:gd name="T16" fmla="*/ 205 w 350"/>
              <a:gd name="T17" fmla="*/ 72 h 168"/>
              <a:gd name="T18" fmla="*/ 234 w 350"/>
              <a:gd name="T19" fmla="*/ 71 h 168"/>
              <a:gd name="T20" fmla="*/ 266 w 350"/>
              <a:gd name="T21" fmla="*/ 85 h 168"/>
              <a:gd name="T22" fmla="*/ 222 w 350"/>
              <a:gd name="T23" fmla="*/ 48 h 168"/>
              <a:gd name="T24" fmla="*/ 179 w 350"/>
              <a:gd name="T25" fmla="*/ 73 h 168"/>
              <a:gd name="T26" fmla="*/ 178 w 350"/>
              <a:gd name="T27" fmla="*/ 76 h 168"/>
              <a:gd name="T28" fmla="*/ 122 w 350"/>
              <a:gd name="T29" fmla="*/ 60 h 168"/>
              <a:gd name="T30" fmla="*/ 178 w 350"/>
              <a:gd name="T31" fmla="*/ 41 h 168"/>
              <a:gd name="T32" fmla="*/ 153 w 350"/>
              <a:gd name="T33" fmla="*/ 0 h 168"/>
              <a:gd name="T34" fmla="*/ 97 w 350"/>
              <a:gd name="T35" fmla="*/ 2 h 168"/>
              <a:gd name="T36" fmla="*/ 72 w 350"/>
              <a:gd name="T37" fmla="*/ 73 h 168"/>
              <a:gd name="T38" fmla="*/ 25 w 350"/>
              <a:gd name="T39" fmla="*/ 73 h 168"/>
              <a:gd name="T40" fmla="*/ 0 w 350"/>
              <a:gd name="T41" fmla="*/ 2 h 168"/>
              <a:gd name="T42" fmla="*/ 48 w 350"/>
              <a:gd name="T43" fmla="*/ 119 h 168"/>
              <a:gd name="T44" fmla="*/ 97 w 350"/>
              <a:gd name="T45" fmla="*/ 64 h 168"/>
              <a:gd name="T46" fmla="*/ 187 w 350"/>
              <a:gd name="T47" fmla="*/ 107 h 168"/>
              <a:gd name="T48" fmla="*/ 214 w 350"/>
              <a:gd name="T49" fmla="*/ 117 h 168"/>
              <a:gd name="T50" fmla="*/ 242 w 350"/>
              <a:gd name="T51" fmla="*/ 125 h 168"/>
              <a:gd name="T52" fmla="*/ 237 w 350"/>
              <a:gd name="T53" fmla="*/ 147 h 168"/>
              <a:gd name="T54" fmla="*/ 203 w 350"/>
              <a:gd name="T55" fmla="*/ 141 h 168"/>
              <a:gd name="T56" fmla="*/ 176 w 350"/>
              <a:gd name="T57" fmla="*/ 130 h 168"/>
              <a:gd name="T58" fmla="*/ 224 w 350"/>
              <a:gd name="T59" fmla="*/ 168 h 168"/>
              <a:gd name="T60" fmla="*/ 270 w 350"/>
              <a:gd name="T61" fmla="*/ 134 h 168"/>
              <a:gd name="T62" fmla="*/ 295 w 350"/>
              <a:gd name="T63" fmla="*/ 166 h 168"/>
              <a:gd name="T64" fmla="*/ 343 w 350"/>
              <a:gd name="T65" fmla="*/ 119 h 168"/>
              <a:gd name="T66" fmla="*/ 295 w 350"/>
              <a:gd name="T67" fmla="*/ 99 h 168"/>
              <a:gd name="T68" fmla="*/ 350 w 350"/>
              <a:gd name="T69" fmla="*/ 7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0" h="168">
                <a:moveTo>
                  <a:pt x="350" y="73"/>
                </a:moveTo>
                <a:cubicBezTo>
                  <a:pt x="350" y="52"/>
                  <a:pt x="350" y="52"/>
                  <a:pt x="350" y="52"/>
                </a:cubicBezTo>
                <a:cubicBezTo>
                  <a:pt x="270" y="52"/>
                  <a:pt x="270" y="52"/>
                  <a:pt x="270" y="52"/>
                </a:cubicBezTo>
                <a:cubicBezTo>
                  <a:pt x="270" y="130"/>
                  <a:pt x="270" y="130"/>
                  <a:pt x="270" y="130"/>
                </a:cubicBezTo>
                <a:cubicBezTo>
                  <a:pt x="269" y="121"/>
                  <a:pt x="266" y="114"/>
                  <a:pt x="260" y="109"/>
                </a:cubicBezTo>
                <a:cubicBezTo>
                  <a:pt x="255" y="105"/>
                  <a:pt x="249" y="102"/>
                  <a:pt x="240" y="100"/>
                </a:cubicBezTo>
                <a:cubicBezTo>
                  <a:pt x="220" y="96"/>
                  <a:pt x="220" y="96"/>
                  <a:pt x="220" y="96"/>
                </a:cubicBezTo>
                <a:cubicBezTo>
                  <a:pt x="213" y="94"/>
                  <a:pt x="208" y="92"/>
                  <a:pt x="205" y="91"/>
                </a:cubicBezTo>
                <a:cubicBezTo>
                  <a:pt x="203" y="90"/>
                  <a:pt x="201" y="88"/>
                  <a:pt x="201" y="86"/>
                </a:cubicBezTo>
                <a:cubicBezTo>
                  <a:pt x="201" y="86"/>
                  <a:pt x="201" y="86"/>
                  <a:pt x="201" y="86"/>
                </a:cubicBezTo>
                <a:cubicBezTo>
                  <a:pt x="201" y="86"/>
                  <a:pt x="201" y="86"/>
                  <a:pt x="201" y="86"/>
                </a:cubicBezTo>
                <a:cubicBezTo>
                  <a:pt x="200" y="85"/>
                  <a:pt x="200" y="83"/>
                  <a:pt x="200" y="82"/>
                </a:cubicBezTo>
                <a:cubicBezTo>
                  <a:pt x="200" y="78"/>
                  <a:pt x="201" y="75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4" y="72"/>
                  <a:pt x="205" y="72"/>
                  <a:pt x="205" y="72"/>
                </a:cubicBezTo>
                <a:cubicBezTo>
                  <a:pt x="209" y="69"/>
                  <a:pt x="214" y="68"/>
                  <a:pt x="220" y="68"/>
                </a:cubicBezTo>
                <a:cubicBezTo>
                  <a:pt x="226" y="68"/>
                  <a:pt x="231" y="69"/>
                  <a:pt x="234" y="71"/>
                </a:cubicBezTo>
                <a:cubicBezTo>
                  <a:pt x="240" y="74"/>
                  <a:pt x="243" y="78"/>
                  <a:pt x="243" y="85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6" y="73"/>
                  <a:pt x="261" y="64"/>
                  <a:pt x="253" y="58"/>
                </a:cubicBezTo>
                <a:cubicBezTo>
                  <a:pt x="244" y="51"/>
                  <a:pt x="234" y="48"/>
                  <a:pt x="222" y="48"/>
                </a:cubicBezTo>
                <a:cubicBezTo>
                  <a:pt x="207" y="48"/>
                  <a:pt x="196" y="52"/>
                  <a:pt x="189" y="58"/>
                </a:cubicBezTo>
                <a:cubicBezTo>
                  <a:pt x="184" y="62"/>
                  <a:pt x="181" y="67"/>
                  <a:pt x="179" y="73"/>
                </a:cubicBezTo>
                <a:cubicBezTo>
                  <a:pt x="179" y="73"/>
                  <a:pt x="179" y="73"/>
                  <a:pt x="179" y="73"/>
                </a:cubicBezTo>
                <a:cubicBezTo>
                  <a:pt x="179" y="74"/>
                  <a:pt x="179" y="75"/>
                  <a:pt x="178" y="76"/>
                </a:cubicBezTo>
                <a:cubicBezTo>
                  <a:pt x="176" y="89"/>
                  <a:pt x="167" y="98"/>
                  <a:pt x="153" y="98"/>
                </a:cubicBezTo>
                <a:cubicBezTo>
                  <a:pt x="131" y="98"/>
                  <a:pt x="122" y="79"/>
                  <a:pt x="122" y="60"/>
                </a:cubicBezTo>
                <a:cubicBezTo>
                  <a:pt x="122" y="40"/>
                  <a:pt x="131" y="21"/>
                  <a:pt x="153" y="21"/>
                </a:cubicBezTo>
                <a:cubicBezTo>
                  <a:pt x="166" y="21"/>
                  <a:pt x="176" y="29"/>
                  <a:pt x="178" y="41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199" y="14"/>
                  <a:pt x="178" y="0"/>
                  <a:pt x="153" y="0"/>
                </a:cubicBezTo>
                <a:cubicBezTo>
                  <a:pt x="119" y="0"/>
                  <a:pt x="99" y="24"/>
                  <a:pt x="97" y="55"/>
                </a:cubicBezTo>
                <a:cubicBezTo>
                  <a:pt x="97" y="2"/>
                  <a:pt x="97" y="2"/>
                  <a:pt x="97" y="2"/>
                </a:cubicBezTo>
                <a:cubicBezTo>
                  <a:pt x="72" y="2"/>
                  <a:pt x="72" y="2"/>
                  <a:pt x="72" y="2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90"/>
                  <a:pt x="66" y="98"/>
                  <a:pt x="48" y="98"/>
                </a:cubicBezTo>
                <a:cubicBezTo>
                  <a:pt x="28" y="98"/>
                  <a:pt x="25" y="86"/>
                  <a:pt x="25" y="73"/>
                </a:cubicBezTo>
                <a:cubicBezTo>
                  <a:pt x="25" y="2"/>
                  <a:pt x="25" y="2"/>
                  <a:pt x="25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104"/>
                  <a:pt x="18" y="119"/>
                  <a:pt x="48" y="119"/>
                </a:cubicBezTo>
                <a:cubicBezTo>
                  <a:pt x="79" y="119"/>
                  <a:pt x="97" y="104"/>
                  <a:pt x="97" y="73"/>
                </a:cubicBezTo>
                <a:cubicBezTo>
                  <a:pt x="97" y="64"/>
                  <a:pt x="97" y="64"/>
                  <a:pt x="97" y="64"/>
                </a:cubicBezTo>
                <a:cubicBezTo>
                  <a:pt x="99" y="95"/>
                  <a:pt x="119" y="119"/>
                  <a:pt x="153" y="119"/>
                </a:cubicBezTo>
                <a:cubicBezTo>
                  <a:pt x="167" y="119"/>
                  <a:pt x="179" y="115"/>
                  <a:pt x="187" y="107"/>
                </a:cubicBezTo>
                <a:cubicBezTo>
                  <a:pt x="188" y="107"/>
                  <a:pt x="189" y="108"/>
                  <a:pt x="189" y="108"/>
                </a:cubicBezTo>
                <a:cubicBezTo>
                  <a:pt x="194" y="111"/>
                  <a:pt x="202" y="114"/>
                  <a:pt x="214" y="117"/>
                </a:cubicBezTo>
                <a:cubicBezTo>
                  <a:pt x="226" y="119"/>
                  <a:pt x="226" y="119"/>
                  <a:pt x="226" y="119"/>
                </a:cubicBezTo>
                <a:cubicBezTo>
                  <a:pt x="234" y="121"/>
                  <a:pt x="239" y="123"/>
                  <a:pt x="242" y="125"/>
                </a:cubicBezTo>
                <a:cubicBezTo>
                  <a:pt x="245" y="127"/>
                  <a:pt x="247" y="130"/>
                  <a:pt x="247" y="133"/>
                </a:cubicBezTo>
                <a:cubicBezTo>
                  <a:pt x="247" y="140"/>
                  <a:pt x="244" y="144"/>
                  <a:pt x="237" y="147"/>
                </a:cubicBezTo>
                <a:cubicBezTo>
                  <a:pt x="233" y="148"/>
                  <a:pt x="229" y="148"/>
                  <a:pt x="223" y="148"/>
                </a:cubicBezTo>
                <a:cubicBezTo>
                  <a:pt x="213" y="148"/>
                  <a:pt x="207" y="146"/>
                  <a:pt x="203" y="141"/>
                </a:cubicBezTo>
                <a:cubicBezTo>
                  <a:pt x="201" y="139"/>
                  <a:pt x="199" y="135"/>
                  <a:pt x="198" y="130"/>
                </a:cubicBezTo>
                <a:cubicBezTo>
                  <a:pt x="176" y="130"/>
                  <a:pt x="176" y="130"/>
                  <a:pt x="176" y="130"/>
                </a:cubicBezTo>
                <a:cubicBezTo>
                  <a:pt x="176" y="142"/>
                  <a:pt x="180" y="151"/>
                  <a:pt x="189" y="158"/>
                </a:cubicBezTo>
                <a:cubicBezTo>
                  <a:pt x="197" y="164"/>
                  <a:pt x="209" y="168"/>
                  <a:pt x="224" y="168"/>
                </a:cubicBezTo>
                <a:cubicBezTo>
                  <a:pt x="239" y="168"/>
                  <a:pt x="250" y="164"/>
                  <a:pt x="258" y="158"/>
                </a:cubicBezTo>
                <a:cubicBezTo>
                  <a:pt x="265" y="151"/>
                  <a:pt x="269" y="143"/>
                  <a:pt x="270" y="134"/>
                </a:cubicBezTo>
                <a:cubicBezTo>
                  <a:pt x="270" y="166"/>
                  <a:pt x="270" y="166"/>
                  <a:pt x="270" y="166"/>
                </a:cubicBezTo>
                <a:cubicBezTo>
                  <a:pt x="295" y="166"/>
                  <a:pt x="295" y="166"/>
                  <a:pt x="295" y="166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343" y="119"/>
                  <a:pt x="343" y="119"/>
                  <a:pt x="343" y="119"/>
                </a:cubicBezTo>
                <a:cubicBezTo>
                  <a:pt x="343" y="99"/>
                  <a:pt x="343" y="99"/>
                  <a:pt x="343" y="99"/>
                </a:cubicBezTo>
                <a:cubicBezTo>
                  <a:pt x="295" y="99"/>
                  <a:pt x="295" y="99"/>
                  <a:pt x="295" y="99"/>
                </a:cubicBezTo>
                <a:cubicBezTo>
                  <a:pt x="295" y="73"/>
                  <a:pt x="295" y="73"/>
                  <a:pt x="295" y="73"/>
                </a:cubicBezTo>
                <a:lnTo>
                  <a:pt x="350" y="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40" r:id="rId2"/>
    <p:sldLayoutId id="2147483941" r:id="rId3"/>
    <p:sldLayoutId id="2147483950" r:id="rId4"/>
    <p:sldLayoutId id="2147483942" r:id="rId5"/>
    <p:sldLayoutId id="2147483943" r:id="rId6"/>
    <p:sldLayoutId id="2147483944" r:id="rId7"/>
    <p:sldLayoutId id="2147483945" r:id="rId8"/>
    <p:sldLayoutId id="2147484026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lang="en-US" sz="1800" b="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22" y="2098561"/>
            <a:ext cx="6595720" cy="530915"/>
          </a:xfrm>
        </p:spPr>
        <p:txBody>
          <a:bodyPr/>
          <a:lstStyle/>
          <a:p>
            <a:r>
              <a:rPr lang="en-US" dirty="0" smtClean="0">
                <a:solidFill>
                  <a:srgbClr val="052049"/>
                </a:solidFill>
                <a:latin typeface="+mj-lt"/>
              </a:rPr>
              <a:t>Title Arial – 30pt font</a:t>
            </a:r>
            <a:endParaRPr lang="en-US" dirty="0">
              <a:solidFill>
                <a:srgbClr val="052049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52049"/>
                </a:solidFill>
                <a:latin typeface="+mj-lt"/>
              </a:rPr>
              <a:t>Subtitle Arial Italic – </a:t>
            </a:r>
            <a:r>
              <a:rPr lang="en-US" sz="2800" dirty="0" smtClean="0">
                <a:latin typeface="+mj-lt"/>
              </a:rPr>
              <a:t>28</a:t>
            </a:r>
            <a:r>
              <a:rPr lang="en-US" sz="2800" dirty="0" smtClean="0">
                <a:solidFill>
                  <a:srgbClr val="052049"/>
                </a:solidFill>
                <a:latin typeface="+mj-lt"/>
              </a:rPr>
              <a:t>pt font</a:t>
            </a:r>
            <a:endParaRPr lang="en-US" sz="2800" dirty="0">
              <a:solidFill>
                <a:srgbClr val="052049"/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52049"/>
                </a:solidFill>
              </a:rPr>
              <a:t>Presenter’s Name</a:t>
            </a:r>
            <a:br>
              <a:rPr lang="en-US" dirty="0" smtClean="0">
                <a:solidFill>
                  <a:srgbClr val="052049"/>
                </a:solidFill>
              </a:rPr>
            </a:br>
            <a:r>
              <a:rPr lang="en-US" dirty="0" smtClean="0">
                <a:solidFill>
                  <a:srgbClr val="052049"/>
                </a:solidFill>
              </a:rPr>
              <a:t>Office or Department Name</a:t>
            </a:r>
            <a:endParaRPr lang="en-US" dirty="0">
              <a:solidFill>
                <a:srgbClr val="05204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548283" y="4582295"/>
            <a:ext cx="1925338" cy="178955"/>
          </a:xfrm>
        </p:spPr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Arial – 28pt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25" y="1135289"/>
            <a:ext cx="8325548" cy="33522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Introductory sentence Arial – 18pt font</a:t>
            </a:r>
          </a:p>
          <a:p>
            <a:r>
              <a:rPr lang="en-US" dirty="0" smtClean="0"/>
              <a:t>First bullet point</a:t>
            </a:r>
          </a:p>
          <a:p>
            <a:pPr lvl="1"/>
            <a:r>
              <a:rPr lang="en-US" dirty="0" smtClean="0"/>
              <a:t>Secondary bullet point</a:t>
            </a:r>
          </a:p>
          <a:p>
            <a:pPr lvl="2"/>
            <a:r>
              <a:rPr lang="en-US" dirty="0" smtClean="0"/>
              <a:t>Tertiary bullet point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51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407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29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Arial – 28pt font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4294967295"/>
          </p:nvPr>
        </p:nvSpPr>
        <p:spPr>
          <a:xfrm>
            <a:off x="445061" y="758994"/>
            <a:ext cx="8077645" cy="287387"/>
          </a:xfrm>
        </p:spPr>
        <p:txBody>
          <a:bodyPr/>
          <a:lstStyle/>
          <a:p>
            <a:r>
              <a:rPr lang="en-US" sz="1600" dirty="0" smtClean="0"/>
              <a:t>Column Chart Sample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50658363"/>
              </p:ext>
            </p:extLst>
          </p:nvPr>
        </p:nvGraphicFramePr>
        <p:xfrm>
          <a:off x="1022684" y="1228218"/>
          <a:ext cx="6577264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 bwMode="auto">
          <a:xfrm rot="16200000">
            <a:off x="-441584" y="2733683"/>
            <a:ext cx="2496552" cy="1974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>
                <a:latin typeface="+mj-lt"/>
              </a:rPr>
              <a:t>Frequency Axis Label Here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950661" y="2997869"/>
            <a:ext cx="274052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7259057" y="4035114"/>
            <a:ext cx="1519819" cy="110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latin typeface="+mj-lt"/>
              </a:rPr>
              <a:t>Source: Citation Here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7259057" y="2952265"/>
            <a:ext cx="1519819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 smtClean="0">
                <a:latin typeface="+mj-lt"/>
              </a:rPr>
              <a:t>Detail Information</a:t>
            </a:r>
            <a:br>
              <a:rPr lang="en-US" sz="1000" dirty="0" smtClean="0">
                <a:latin typeface="+mj-lt"/>
              </a:rPr>
            </a:br>
            <a:r>
              <a:rPr lang="en-US" sz="1000" dirty="0" smtClean="0">
                <a:latin typeface="+mj-lt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4188915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Arial – 28pt font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4294967295"/>
          </p:nvPr>
        </p:nvSpPr>
        <p:spPr>
          <a:xfrm>
            <a:off x="445061" y="758994"/>
            <a:ext cx="8077645" cy="287387"/>
          </a:xfrm>
        </p:spPr>
        <p:txBody>
          <a:bodyPr/>
          <a:lstStyle/>
          <a:p>
            <a:r>
              <a:rPr lang="en-US" sz="1600" dirty="0" smtClean="0"/>
              <a:t>Table Chart Sample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3090"/>
              </p:ext>
            </p:extLst>
          </p:nvPr>
        </p:nvGraphicFramePr>
        <p:xfrm>
          <a:off x="668422" y="1217582"/>
          <a:ext cx="8054159" cy="3139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2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Subject Title Here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Subject Title </a:t>
                      </a:r>
                      <a:br>
                        <a:rPr lang="en-US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Here (%)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8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 1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Data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XX%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78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 2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Data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XX%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78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 3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Data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XX%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78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 4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Data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XX%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8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 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Data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XX%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78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 6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Data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XX%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38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en-US" sz="15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 Data Here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668422" y="4475340"/>
            <a:ext cx="1519819" cy="110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latin typeface="+mj-lt"/>
              </a:rPr>
              <a:t>Source: Citation Here</a:t>
            </a:r>
          </a:p>
        </p:txBody>
      </p:sp>
    </p:spTree>
    <p:extLst>
      <p:ext uri="{BB962C8B-B14F-4D97-AF65-F5344CB8AC3E}">
        <p14:creationId xmlns:p14="http://schemas.microsoft.com/office/powerpoint/2010/main" val="1483828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Arial – 28pt font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4294967295"/>
          </p:nvPr>
        </p:nvSpPr>
        <p:spPr>
          <a:xfrm>
            <a:off x="445061" y="758994"/>
            <a:ext cx="8077645" cy="287387"/>
          </a:xfrm>
        </p:spPr>
        <p:txBody>
          <a:bodyPr/>
          <a:lstStyle/>
          <a:p>
            <a:r>
              <a:rPr lang="en-US" sz="1600" dirty="0" smtClean="0"/>
              <a:t>Bar Chart Sample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Presentation 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Presentation or Department Name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32223926"/>
              </p:ext>
            </p:extLst>
          </p:nvPr>
        </p:nvGraphicFramePr>
        <p:xfrm>
          <a:off x="518166" y="1075135"/>
          <a:ext cx="826070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2727161" y="4245666"/>
            <a:ext cx="1519819" cy="110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>
                <a:latin typeface="+mj-lt"/>
              </a:rPr>
              <a:t>Source: Citation Here</a:t>
            </a:r>
          </a:p>
        </p:txBody>
      </p:sp>
    </p:spTree>
    <p:extLst>
      <p:ext uri="{BB962C8B-B14F-4D97-AF65-F5344CB8AC3E}">
        <p14:creationId xmlns:p14="http://schemas.microsoft.com/office/powerpoint/2010/main" val="14763147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23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F PPT Templat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alesse Palette">
      <a:dk1>
        <a:sysClr val="windowText" lastClr="000000"/>
      </a:dk1>
      <a:lt1>
        <a:sysClr val="window" lastClr="FFFFFF"/>
      </a:lt1>
      <a:dk2>
        <a:srgbClr val="342B2A"/>
      </a:dk2>
      <a:lt2>
        <a:srgbClr val="DAD6CB"/>
      </a:lt2>
      <a:accent1>
        <a:srgbClr val="E55302"/>
      </a:accent1>
      <a:accent2>
        <a:srgbClr val="5F3032"/>
      </a:accent2>
      <a:accent3>
        <a:srgbClr val="005774"/>
      </a:accent3>
      <a:accent4>
        <a:srgbClr val="9BA03C"/>
      </a:accent4>
      <a:accent5>
        <a:srgbClr val="34AA71"/>
      </a:accent5>
      <a:accent6>
        <a:srgbClr val="F3BD48"/>
      </a:accent6>
      <a:hlink>
        <a:srgbClr val="34AA71"/>
      </a:hlink>
      <a:folHlink>
        <a:srgbClr val="8C8C8C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alesse Palette">
      <a:dk1>
        <a:sysClr val="windowText" lastClr="000000"/>
      </a:dk1>
      <a:lt1>
        <a:sysClr val="window" lastClr="FFFFFF"/>
      </a:lt1>
      <a:dk2>
        <a:srgbClr val="342B2A"/>
      </a:dk2>
      <a:lt2>
        <a:srgbClr val="DAD6CB"/>
      </a:lt2>
      <a:accent1>
        <a:srgbClr val="E55302"/>
      </a:accent1>
      <a:accent2>
        <a:srgbClr val="5F3032"/>
      </a:accent2>
      <a:accent3>
        <a:srgbClr val="005774"/>
      </a:accent3>
      <a:accent4>
        <a:srgbClr val="9BA03C"/>
      </a:accent4>
      <a:accent5>
        <a:srgbClr val="34AA71"/>
      </a:accent5>
      <a:accent6>
        <a:srgbClr val="F3BD48"/>
      </a:accent6>
      <a:hlink>
        <a:srgbClr val="34AA71"/>
      </a:hlink>
      <a:folHlink>
        <a:srgbClr val="8C8C8C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BFD5D484ED57438231C5F4848B6EC7" ma:contentTypeVersion="0" ma:contentTypeDescription="Create a new document." ma:contentTypeScope="" ma:versionID="48808eaeca51724a2208bf879789785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686649-89C0-47C3-BB59-3DECE68F34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B48DB2A-A2BB-49B9-B517-04CB45F2482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A51949-CE2D-4D1D-81B7-CD96A13119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229</Words>
  <Application>Microsoft Office PowerPoint</Application>
  <PresentationFormat>On-screen Show (16:9)</PresentationFormat>
  <Paragraphs>72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Wingdings</vt:lpstr>
      <vt:lpstr>UCSF PPT Template</vt:lpstr>
      <vt:lpstr>Title Arial – 30pt font</vt:lpstr>
      <vt:lpstr>Title Arial – 28pt font</vt:lpstr>
      <vt:lpstr>PowerPoint Presentation</vt:lpstr>
      <vt:lpstr>PowerPoint Presentation</vt:lpstr>
      <vt:lpstr>Title Arial – 28pt font</vt:lpstr>
      <vt:lpstr>Title Arial – 28pt font</vt:lpstr>
      <vt:lpstr>Title Arial – 28pt font</vt:lpstr>
      <vt:lpstr>PowerPoint Presentation</vt:lpstr>
    </vt:vector>
  </TitlesOfParts>
  <Company>UCSF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UCSF Presentation Template</dc:title>
  <dc:subject>Presentation Template</dc:subject>
  <dc:creator>Derek MacDavid</dc:creator>
  <dc:description>Derek MacDavid | derek@bigpicdesign.com</dc:description>
  <cp:lastModifiedBy>Marinello, Angelina</cp:lastModifiedBy>
  <cp:revision>328</cp:revision>
  <dcterms:created xsi:type="dcterms:W3CDTF">2012-05-07T17:59:34Z</dcterms:created>
  <dcterms:modified xsi:type="dcterms:W3CDTF">2018-06-11T20:41:33Z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0x01010009BFD5D484ED57438231C5F4848B6EC7</vt:lpwstr>
  </property>
</Properties>
</file>