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2" r:id="rId4"/>
  </p:sldMasterIdLst>
  <p:notesMasterIdLst>
    <p:notesMasterId r:id="rId22"/>
  </p:notesMasterIdLst>
  <p:handoutMasterIdLst>
    <p:handoutMasterId r:id="rId23"/>
  </p:handoutMasterIdLst>
  <p:sldIdLst>
    <p:sldId id="452" r:id="rId5"/>
    <p:sldId id="453" r:id="rId6"/>
    <p:sldId id="454" r:id="rId7"/>
    <p:sldId id="455" r:id="rId8"/>
    <p:sldId id="406" r:id="rId9"/>
    <p:sldId id="461" r:id="rId10"/>
    <p:sldId id="495" r:id="rId11"/>
    <p:sldId id="494" r:id="rId12"/>
    <p:sldId id="462" r:id="rId13"/>
    <p:sldId id="464" r:id="rId14"/>
    <p:sldId id="465" r:id="rId15"/>
    <p:sldId id="467" r:id="rId16"/>
    <p:sldId id="491" r:id="rId17"/>
    <p:sldId id="490" r:id="rId18"/>
    <p:sldId id="488" r:id="rId19"/>
    <p:sldId id="469" r:id="rId20"/>
    <p:sldId id="492" r:id="rId2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BFBFBF"/>
    <a:srgbClr val="000000"/>
    <a:srgbClr val="F48024"/>
    <a:srgbClr val="90BD31"/>
    <a:srgbClr val="18A3AC"/>
    <a:srgbClr val="178CCB"/>
    <a:srgbClr val="EC1848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howGuides="1">
      <p:cViewPr varScale="1">
        <p:scale>
          <a:sx n="122" d="100"/>
          <a:sy n="122" d="100"/>
        </p:scale>
        <p:origin x="114" y="174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19541499322494E-2"/>
          <c:y val="2.6041666666666699E-2"/>
          <c:w val="0.826972143607549"/>
          <c:h val="0.90302116141732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80</c:v>
                </c:pt>
                <c:pt idx="2">
                  <c:v>35</c:v>
                </c:pt>
                <c:pt idx="3">
                  <c:v>20</c:v>
                </c:pt>
                <c:pt idx="4">
                  <c:v>8</c:v>
                </c:pt>
                <c:pt idx="5">
                  <c:v>30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F-4AC8-91C2-19F314F482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  <c:extLst>
              <c:ext xmlns:c16="http://schemas.microsoft.com/office/drawing/2014/chart" uri="{C3380CC4-5D6E-409C-BE32-E72D297353CC}">
                <c16:uniqueId val="{00000002-505F-4AC8-91C2-19F314F4828A}"/>
              </c:ext>
            </c:extLst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5F-4AC8-91C2-19F314F48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143132456"/>
        <c:axId val="2143135784"/>
      </c:barChart>
      <c:catAx>
        <c:axId val="2143132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2143135784"/>
        <c:crosses val="autoZero"/>
        <c:auto val="1"/>
        <c:lblAlgn val="ctr"/>
        <c:lblOffset val="100"/>
        <c:noMultiLvlLbl val="0"/>
      </c:catAx>
      <c:valAx>
        <c:axId val="214313578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2143132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899"/>
          <c:y val="6.8750000000000006E-2"/>
          <c:w val="0.81312181653734505"/>
          <c:h val="0.84052116141732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0.11700000000000001</c:v>
                </c:pt>
                <c:pt idx="2">
                  <c:v>0.222</c:v>
                </c:pt>
                <c:pt idx="3">
                  <c:v>0.24</c:v>
                </c:pt>
                <c:pt idx="4">
                  <c:v>0.39600000000000002</c:v>
                </c:pt>
                <c:pt idx="5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B-468C-97FD-82B3825A86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  <c:extLst>
              <c:ext xmlns:c16="http://schemas.microsoft.com/office/drawing/2014/chart" uri="{C3380CC4-5D6E-409C-BE32-E72D297353CC}">
                <c16:uniqueId val="{00000002-31AB-468C-97FD-82B3825A868D}"/>
              </c:ext>
            </c:extLst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31AB-468C-97FD-82B3825A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2142593928"/>
        <c:axId val="2142588568"/>
      </c:barChart>
      <c:catAx>
        <c:axId val="2142593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142588568"/>
        <c:crosses val="autoZero"/>
        <c:auto val="1"/>
        <c:lblAlgn val="ctr"/>
        <c:lblOffset val="100"/>
        <c:noMultiLvlLbl val="0"/>
      </c:catAx>
      <c:valAx>
        <c:axId val="2142588568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21425939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7BC2330C-0B7C-422D-9D8D-0CDBA94AD39E}" type="datetime1">
              <a:rPr lang="en-US" smtClean="0">
                <a:latin typeface="Arial" pitchFamily="34" charset="0"/>
                <a:cs typeface="Arial" pitchFamily="34" charset="0"/>
              </a:rPr>
              <a:t>6/11/2018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C6E0DD0F-CF27-47E5-98B2-37EFEACE365C}" type="datetime1">
              <a:rPr lang="en-US" smtClean="0">
                <a:latin typeface="Arial" pitchFamily="34" charset="0"/>
                <a:cs typeface="Arial" pitchFamily="34" charset="0"/>
              </a:rPr>
              <a:t>6/11/2018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8AF68463-A84E-4E82-96A8-7F047D6D2156}" type="datetime1">
              <a:rPr lang="en-US" sz="600" i="1" smtClean="0">
                <a:latin typeface="Arial" pitchFamily="34" charset="0"/>
                <a:cs typeface="Arial" pitchFamily="34" charset="0"/>
              </a:rPr>
              <a:t>6/11/2018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A3734BB2-1A7F-48F1-9704-A70DD6EFF01C}" type="datetime1">
              <a:rPr lang="en-US" sz="600" i="1" smtClean="0">
                <a:latin typeface="Arial" pitchFamily="34" charset="0"/>
                <a:cs typeface="Arial" pitchFamily="34" charset="0"/>
              </a:rPr>
              <a:t>6/11/2018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F3A8481-1BEF-4975-BC0B-3A92476333EE}" type="datetime1">
              <a:rPr lang="en-US" sz="600" i="1" smtClean="0">
                <a:latin typeface="Arial" pitchFamily="34" charset="0"/>
                <a:cs typeface="Arial" pitchFamily="34" charset="0"/>
              </a:rPr>
              <a:t>6/11/2018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your audience when choosing colors for your charts and graphs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E82C6A0-22D3-4A5E-A90D-37C3C3C176C7}" type="datetime1">
              <a:rPr lang="en-US" smtClean="0">
                <a:latin typeface="Arial" pitchFamily="34" charset="0"/>
                <a:cs typeface="Arial" pitchFamily="34" charset="0"/>
              </a:rPr>
              <a:t>6/11/2018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B68BE698-D9CF-4C91-893D-986E132BB872}" type="datetime1">
              <a:rPr lang="en-US" smtClean="0">
                <a:latin typeface="Arial" pitchFamily="34" charset="0"/>
                <a:cs typeface="Arial" pitchFamily="34" charset="0"/>
              </a:rPr>
              <a:t>6/11/2018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arn Ima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304430" y="1475516"/>
            <a:ext cx="4324415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4431" y="2170089"/>
            <a:ext cx="4324414" cy="572475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4304429" y="3564468"/>
            <a:ext cx="1982945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4429" y="3046893"/>
            <a:ext cx="4324416" cy="41197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rgbClr val="000000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Presenter’s Name</a:t>
            </a:r>
          </a:p>
          <a:p>
            <a:pPr marL="0" lvl="0"/>
            <a:r>
              <a:rPr lang="en-US" dirty="0" smtClean="0"/>
              <a:t>Presenter’s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3" y="4335030"/>
            <a:ext cx="2286000" cy="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014264"/>
            <a:ext cx="3989387" cy="3482671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009816"/>
            <a:ext cx="4013199" cy="3482671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1176" y="826936"/>
            <a:ext cx="8309113" cy="3729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Finance Logo"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2240280"/>
            <a:ext cx="2743200" cy="60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blue Financ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2240280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64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Mission Bay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b="266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26" y="1076841"/>
            <a:ext cx="2743200" cy="60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5242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Palm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3" y="408100"/>
            <a:ext cx="2743200" cy="60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3641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Parnassu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"/>
            <a:ext cx="9143999" cy="517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14" y="417918"/>
            <a:ext cx="2286000" cy="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Dreamcat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11726"/>
          <a:stretch/>
        </p:blipFill>
        <p:spPr>
          <a:xfrm>
            <a:off x="0" y="-31806"/>
            <a:ext cx="9144000" cy="5175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49" y="301000"/>
            <a:ext cx="2286000" cy="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grass and Ge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234647" y="4601198"/>
            <a:ext cx="22481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34647" y="3876082"/>
            <a:ext cx="3535866" cy="42628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Presenter’s Name</a:t>
            </a:r>
          </a:p>
          <a:p>
            <a:pPr marL="0" lvl="0"/>
            <a:r>
              <a:rPr lang="en-US" dirty="0" smtClean="0"/>
              <a:t>Presenter’s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1" y="432730"/>
            <a:ext cx="2286000" cy="507222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304838" y="4272322"/>
            <a:ext cx="4556322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369453" y="1741847"/>
            <a:ext cx="3453245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369455" y="47095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9454" y="2434828"/>
            <a:ext cx="3453245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319173"/>
            <a:ext cx="1371600" cy="3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H a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-106" b="12091"/>
          <a:stretch/>
        </p:blipFill>
        <p:spPr>
          <a:xfrm>
            <a:off x="0" y="0"/>
            <a:ext cx="9153728" cy="5145206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278296" y="237728"/>
            <a:ext cx="8680027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27423" y="983287"/>
            <a:ext cx="493090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2400" i="1" spc="0" baseline="0">
                <a:solidFill>
                  <a:srgbClr val="052049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4027423" y="2035990"/>
            <a:ext cx="1862272" cy="1549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7423" y="1601888"/>
            <a:ext cx="4930899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22" y="4464502"/>
            <a:ext cx="2286000" cy="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283" y="3253983"/>
            <a:ext cx="6477000" cy="467227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r>
              <a:rPr lang="en-US" dirty="0" smtClean="0">
                <a:solidFill>
                  <a:srgbClr val="052049"/>
                </a:solidFill>
              </a:rPr>
              <a:t>Presenter’s Name</a:t>
            </a:r>
            <a:br>
              <a:rPr lang="en-US" dirty="0" smtClean="0">
                <a:solidFill>
                  <a:srgbClr val="052049"/>
                </a:solidFill>
              </a:rPr>
            </a:br>
            <a:r>
              <a:rPr lang="en-US" dirty="0" smtClean="0">
                <a:solidFill>
                  <a:srgbClr val="052049"/>
                </a:solidFill>
              </a:rPr>
              <a:t>Office or Department Name</a:t>
            </a:r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2" y="449118"/>
            <a:ext cx="2286000" cy="507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GenHall Atirum an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7282"/>
          <a:stretch/>
        </p:blipFill>
        <p:spPr>
          <a:xfrm rot="5400000">
            <a:off x="1999397" y="-1999397"/>
            <a:ext cx="5145206" cy="9144000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2800" i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9" y="548640"/>
            <a:ext cx="2286000" cy="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est 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637" y="2849612"/>
            <a:ext cx="8415488" cy="61863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i="0" spc="-20" baseline="0" dirty="0">
                <a:latin typeface="+mj-lt"/>
              </a:defRPr>
            </a:lvl1pPr>
          </a:lstStyle>
          <a:p>
            <a:pPr lvl="0"/>
            <a:r>
              <a:rPr lang="en-US" dirty="0" smtClean="0"/>
              <a:t>Guest Speaker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68977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  <a:p>
            <a:pPr lvl="0"/>
            <a:r>
              <a:rPr lang="en-US" dirty="0" smtClean="0"/>
              <a:t>Department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956285"/>
            <a:ext cx="8325548" cy="35339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lang="en-US" dirty="0" smtClean="0"/>
            </a:lvl1pPr>
            <a:lvl2pPr>
              <a:lnSpc>
                <a:spcPct val="100000"/>
              </a:lnSpc>
              <a:spcBef>
                <a:spcPts val="600"/>
              </a:spcBef>
              <a:defRPr lang="en-US" dirty="0" smtClean="0"/>
            </a:lvl2pPr>
            <a:lvl3pPr>
              <a:lnSpc>
                <a:spcPct val="100000"/>
              </a:lnSpc>
              <a:spcBef>
                <a:spcPts val="600"/>
              </a:spcBef>
              <a:defRPr lang="en-US" dirty="0" smtClean="0"/>
            </a:lvl3pPr>
            <a:lvl4pPr>
              <a:lnSpc>
                <a:spcPct val="100000"/>
              </a:lnSpc>
              <a:spcBef>
                <a:spcPts val="600"/>
              </a:spcBef>
              <a:defRPr lang="en-US" dirty="0" smtClean="0"/>
            </a:lvl4pPr>
            <a:lvl5pPr>
              <a:lnSpc>
                <a:spcPct val="100000"/>
              </a:lnSpc>
              <a:spcBef>
                <a:spcPts val="600"/>
              </a:spcBef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304873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4" y="993913"/>
            <a:ext cx="2632679" cy="349358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lang="en-US" sz="1600" dirty="0" smtClean="0"/>
            </a:lvl1pPr>
            <a:lvl2pPr>
              <a:lnSpc>
                <a:spcPct val="100000"/>
              </a:lnSpc>
              <a:spcBef>
                <a:spcPts val="600"/>
              </a:spcBef>
              <a:defRPr lang="en-US" sz="1600" dirty="0" smtClean="0"/>
            </a:lvl2pPr>
            <a:lvl3pPr>
              <a:lnSpc>
                <a:spcPct val="100000"/>
              </a:lnSpc>
              <a:spcBef>
                <a:spcPts val="600"/>
              </a:spcBef>
              <a:defRPr lang="en-US" sz="1600" dirty="0" smtClean="0"/>
            </a:lvl3pPr>
            <a:lvl4pPr>
              <a:lnSpc>
                <a:spcPct val="100000"/>
              </a:lnSpc>
              <a:spcBef>
                <a:spcPts val="600"/>
              </a:spcBef>
              <a:defRPr lang="en-US" sz="1600" dirty="0" smtClean="0"/>
            </a:lvl4pPr>
            <a:lvl5pPr>
              <a:lnSpc>
                <a:spcPct val="100000"/>
              </a:lnSpc>
              <a:spcBef>
                <a:spcPts val="600"/>
              </a:spcBef>
              <a:defRPr lang="en-US" sz="1600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2" y="4767388"/>
            <a:ext cx="1234440" cy="27390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 descr="Line to break-up footer" title="Line to break-up footer"/>
          <p:cNvCxnSpPr/>
          <p:nvPr userDrawn="1"/>
        </p:nvCxnSpPr>
        <p:spPr>
          <a:xfrm>
            <a:off x="272105" y="4667416"/>
            <a:ext cx="8599517" cy="79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99237" y="1009072"/>
            <a:ext cx="2632679" cy="349358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lang="en-US" sz="1600" dirty="0" smtClean="0"/>
            </a:lvl1pPr>
            <a:lvl2pPr>
              <a:lnSpc>
                <a:spcPct val="100000"/>
              </a:lnSpc>
              <a:spcBef>
                <a:spcPts val="600"/>
              </a:spcBef>
              <a:defRPr lang="en-US" sz="1600" dirty="0" smtClean="0"/>
            </a:lvl2pPr>
            <a:lvl3pPr>
              <a:lnSpc>
                <a:spcPct val="100000"/>
              </a:lnSpc>
              <a:spcBef>
                <a:spcPts val="600"/>
              </a:spcBef>
              <a:defRPr lang="en-US" sz="1600" dirty="0" smtClean="0"/>
            </a:lvl3pPr>
            <a:lvl4pPr>
              <a:lnSpc>
                <a:spcPct val="100000"/>
              </a:lnSpc>
              <a:spcBef>
                <a:spcPts val="600"/>
              </a:spcBef>
              <a:defRPr lang="en-US" sz="1600" dirty="0" smtClean="0"/>
            </a:lvl4pPr>
            <a:lvl5pPr>
              <a:lnSpc>
                <a:spcPct val="100000"/>
              </a:lnSpc>
              <a:spcBef>
                <a:spcPts val="600"/>
              </a:spcBef>
              <a:defRPr lang="en-US" sz="1600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67880" y="1009072"/>
            <a:ext cx="2632679" cy="349358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lang="en-US" sz="1600" dirty="0" smtClean="0"/>
            </a:lvl1pPr>
            <a:lvl2pPr>
              <a:lnSpc>
                <a:spcPct val="100000"/>
              </a:lnSpc>
              <a:spcBef>
                <a:spcPts val="600"/>
              </a:spcBef>
              <a:defRPr lang="en-US" sz="1600" dirty="0" smtClean="0"/>
            </a:lvl2pPr>
            <a:lvl3pPr>
              <a:lnSpc>
                <a:spcPct val="100000"/>
              </a:lnSpc>
              <a:spcBef>
                <a:spcPts val="600"/>
              </a:spcBef>
              <a:defRPr lang="en-US" sz="1600" dirty="0" smtClean="0"/>
            </a:lvl3pPr>
            <a:lvl4pPr>
              <a:lnSpc>
                <a:spcPct val="100000"/>
              </a:lnSpc>
              <a:spcBef>
                <a:spcPts val="600"/>
              </a:spcBef>
              <a:defRPr lang="en-US" sz="1600" dirty="0" smtClean="0"/>
            </a:lvl4pPr>
            <a:lvl5pPr>
              <a:lnSpc>
                <a:spcPct val="100000"/>
              </a:lnSpc>
              <a:spcBef>
                <a:spcPts val="600"/>
              </a:spcBef>
              <a:defRPr lang="en-US" sz="1600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4021" r:id="rId2"/>
    <p:sldLayoutId id="2147484022" r:id="rId3"/>
    <p:sldLayoutId id="2147484023" r:id="rId4"/>
    <p:sldLayoutId id="2147483933" r:id="rId5"/>
    <p:sldLayoutId id="2147484024" r:id="rId6"/>
    <p:sldLayoutId id="2147483940" r:id="rId7"/>
    <p:sldLayoutId id="2147483941" r:id="rId8"/>
    <p:sldLayoutId id="2147483950" r:id="rId9"/>
    <p:sldLayoutId id="2147483942" r:id="rId10"/>
    <p:sldLayoutId id="2147483943" r:id="rId11"/>
    <p:sldLayoutId id="2147483944" r:id="rId12"/>
    <p:sldLayoutId id="2147483945" r:id="rId13"/>
    <p:sldLayoutId id="2147483947" r:id="rId14"/>
    <p:sldLayoutId id="2147484026" r:id="rId15"/>
    <p:sldLayoutId id="2147484025" r:id="rId16"/>
    <p:sldLayoutId id="2147484027" r:id="rId17"/>
    <p:sldLayoutId id="2147483948" r:id="rId18"/>
    <p:sldLayoutId id="2147483949" r:id="rId1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430" y="1013851"/>
            <a:ext cx="4324415" cy="969496"/>
          </a:xfrm>
        </p:spPr>
        <p:txBody>
          <a:bodyPr/>
          <a:lstStyle/>
          <a:p>
            <a:r>
              <a:rPr lang="en-US" dirty="0" smtClean="0">
                <a:solidFill>
                  <a:srgbClr val="052049"/>
                </a:solidFill>
                <a:latin typeface="+mj-lt"/>
              </a:rPr>
              <a:t>Title Garamond – 30pt font</a:t>
            </a:r>
            <a:endParaRPr lang="en-US" dirty="0">
              <a:solidFill>
                <a:srgbClr val="052049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52049"/>
                </a:solidFill>
                <a:latin typeface="+mj-lt"/>
              </a:rPr>
              <a:t>Subtitle Arial Italic – 24pt font</a:t>
            </a:r>
            <a:endParaRPr lang="en-US" sz="2400" dirty="0">
              <a:solidFill>
                <a:srgbClr val="052049"/>
              </a:solidFill>
              <a:latin typeface="+mj-l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397071" y="3584237"/>
            <a:ext cx="1982945" cy="178955"/>
          </a:xfrm>
        </p:spPr>
        <p:txBody>
          <a:bodyPr/>
          <a:lstStyle/>
          <a:p>
            <a:r>
              <a:rPr lang="en-US" dirty="0" smtClean="0">
                <a:solidFill>
                  <a:srgbClr val="052049"/>
                </a:solidFill>
              </a:rPr>
              <a:t>Presentation date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97071" y="3046893"/>
            <a:ext cx="4231774" cy="411970"/>
          </a:xfrm>
        </p:spPr>
        <p:txBody>
          <a:bodyPr/>
          <a:lstStyle/>
          <a:p>
            <a:r>
              <a:rPr lang="en-US" dirty="0" smtClean="0">
                <a:solidFill>
                  <a:srgbClr val="052049"/>
                </a:solidFill>
              </a:rPr>
              <a:t>Presenter’s Name</a:t>
            </a:r>
            <a:br>
              <a:rPr lang="en-US" dirty="0" smtClean="0">
                <a:solidFill>
                  <a:srgbClr val="052049"/>
                </a:solidFill>
              </a:rPr>
            </a:br>
            <a:r>
              <a:rPr lang="en-US" dirty="0" smtClean="0">
                <a:solidFill>
                  <a:srgbClr val="052049"/>
                </a:solidFill>
              </a:rPr>
              <a:t>Office or Department Name</a:t>
            </a:r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Arial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445061" y="758994"/>
            <a:ext cx="8077645" cy="287387"/>
          </a:xfrm>
        </p:spPr>
        <p:txBody>
          <a:bodyPr/>
          <a:lstStyle/>
          <a:p>
            <a:r>
              <a:rPr lang="en-US" sz="1600" dirty="0" smtClean="0"/>
              <a:t>Table Chart Sample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3090"/>
              </p:ext>
            </p:extLst>
          </p:nvPr>
        </p:nvGraphicFramePr>
        <p:xfrm>
          <a:off x="668422" y="1217582"/>
          <a:ext cx="8054159" cy="313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2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3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668422" y="4475340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Arial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445061" y="758994"/>
            <a:ext cx="8077645" cy="287387"/>
          </a:xfrm>
        </p:spPr>
        <p:txBody>
          <a:bodyPr/>
          <a:lstStyle/>
          <a:p>
            <a:r>
              <a:rPr lang="en-US" sz="1600" dirty="0" smtClean="0"/>
              <a:t>Bar Chart Sample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32223926"/>
              </p:ext>
            </p:extLst>
          </p:nvPr>
        </p:nvGraphicFramePr>
        <p:xfrm>
          <a:off x="518166" y="1075135"/>
          <a:ext cx="826070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727161" y="4245666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7631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2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71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3" y="4249238"/>
            <a:ext cx="4442090" cy="530915"/>
          </a:xfrm>
        </p:spPr>
        <p:txBody>
          <a:bodyPr/>
          <a:lstStyle/>
          <a:p>
            <a:r>
              <a:rPr lang="en-US" dirty="0" smtClean="0"/>
              <a:t>Title Arial – 30pt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3" y="1693650"/>
            <a:ext cx="3453245" cy="96949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Title Arial – 30pt font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9453" y="2784685"/>
            <a:ext cx="3453245" cy="273844"/>
          </a:xfrm>
        </p:spPr>
        <p:txBody>
          <a:bodyPr/>
          <a:lstStyle/>
          <a:p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Office or Department Name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847" y="983287"/>
            <a:ext cx="5014476" cy="380873"/>
          </a:xfrm>
        </p:spPr>
        <p:txBody>
          <a:bodyPr/>
          <a:lstStyle/>
          <a:p>
            <a:r>
              <a:rPr lang="en-US" dirty="0" smtClean="0"/>
              <a:t>Subtitle Garamond Italic – 24pt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2" y="2098561"/>
            <a:ext cx="6595720" cy="530915"/>
          </a:xfrm>
        </p:spPr>
        <p:txBody>
          <a:bodyPr/>
          <a:lstStyle/>
          <a:p>
            <a:r>
              <a:rPr lang="en-US" dirty="0" smtClean="0">
                <a:solidFill>
                  <a:srgbClr val="052049"/>
                </a:solidFill>
                <a:latin typeface="+mj-lt"/>
              </a:rPr>
              <a:t>Title Arial – 30pt font</a:t>
            </a:r>
            <a:endParaRPr lang="en-US" dirty="0">
              <a:solidFill>
                <a:srgbClr val="052049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52049"/>
                </a:solidFill>
                <a:latin typeface="+mj-lt"/>
              </a:rPr>
              <a:t>Subtitle Arial Italic – </a:t>
            </a:r>
            <a:r>
              <a:rPr lang="en-US" sz="2800" dirty="0" smtClean="0">
                <a:latin typeface="+mj-lt"/>
              </a:rPr>
              <a:t>28</a:t>
            </a:r>
            <a:r>
              <a:rPr lang="en-US" sz="2800" dirty="0" smtClean="0">
                <a:solidFill>
                  <a:srgbClr val="052049"/>
                </a:solidFill>
                <a:latin typeface="+mj-lt"/>
              </a:rPr>
              <a:t>pt font</a:t>
            </a:r>
            <a:endParaRPr lang="en-US" sz="2800" dirty="0">
              <a:solidFill>
                <a:srgbClr val="052049"/>
              </a:solidFill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2049"/>
                </a:solidFill>
              </a:rPr>
              <a:t>Presenter’s Name</a:t>
            </a:r>
            <a:br>
              <a:rPr lang="en-US" dirty="0" smtClean="0">
                <a:solidFill>
                  <a:srgbClr val="052049"/>
                </a:solidFill>
              </a:rPr>
            </a:br>
            <a:r>
              <a:rPr lang="en-US" dirty="0" smtClean="0">
                <a:solidFill>
                  <a:srgbClr val="052049"/>
                </a:solidFill>
              </a:rPr>
              <a:t>Office or Department Name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48283" y="4582295"/>
            <a:ext cx="1925338" cy="178955"/>
          </a:xfrm>
        </p:spPr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Arial – 28pt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25" y="1135289"/>
            <a:ext cx="8325548" cy="3352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Introductory sentence Arial – 18pt font</a:t>
            </a:r>
          </a:p>
          <a:p>
            <a:r>
              <a:rPr lang="en-US" dirty="0" smtClean="0"/>
              <a:t>First bullet point</a:t>
            </a:r>
          </a:p>
          <a:p>
            <a:pPr lvl="1"/>
            <a:r>
              <a:rPr lang="en-US" dirty="0" smtClean="0"/>
              <a:t>Secondary bullet point</a:t>
            </a:r>
          </a:p>
          <a:p>
            <a:pPr lvl="2"/>
            <a:r>
              <a:rPr lang="en-US" dirty="0" smtClean="0"/>
              <a:t>Tertiary bullet 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407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029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Arial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445061" y="758994"/>
            <a:ext cx="8077645" cy="287387"/>
          </a:xfrm>
        </p:spPr>
        <p:txBody>
          <a:bodyPr/>
          <a:lstStyle/>
          <a:p>
            <a:r>
              <a:rPr lang="en-US" sz="1600" dirty="0" smtClean="0"/>
              <a:t>Column Chart Sample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Presentation date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or Department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0658363"/>
              </p:ext>
            </p:extLst>
          </p:nvPr>
        </p:nvGraphicFramePr>
        <p:xfrm>
          <a:off x="1022684" y="1228218"/>
          <a:ext cx="65772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 rot="16200000">
            <a:off x="-441584" y="2733683"/>
            <a:ext cx="2496552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50661" y="2997869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9057" y="4035114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59057" y="2952265"/>
            <a:ext cx="151981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360</Words>
  <Application>Microsoft Office PowerPoint</Application>
  <PresentationFormat>On-screen Show (16:9)</PresentationFormat>
  <Paragraphs>96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UCSF PPT Template</vt:lpstr>
      <vt:lpstr>Title Garamond – 30pt font</vt:lpstr>
      <vt:lpstr>Title Arial – 30pt font</vt:lpstr>
      <vt:lpstr>Title Arial – 30pt font</vt:lpstr>
      <vt:lpstr>Title Garamond – 30pt font</vt:lpstr>
      <vt:lpstr>Title Arial – 30pt font</vt:lpstr>
      <vt:lpstr>Title Arial – 28pt font</vt:lpstr>
      <vt:lpstr>PowerPoint Presentation</vt:lpstr>
      <vt:lpstr>PowerPoint Presentation</vt:lpstr>
      <vt:lpstr>Title Arial – 28pt font</vt:lpstr>
      <vt:lpstr>Title Arial – 28pt font</vt:lpstr>
      <vt:lpstr>Title Arial – 28pt font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Marinello, Angelina</cp:lastModifiedBy>
  <cp:revision>327</cp:revision>
  <dcterms:created xsi:type="dcterms:W3CDTF">2012-05-07T17:59:34Z</dcterms:created>
  <dcterms:modified xsi:type="dcterms:W3CDTF">2018-06-11T20:45:19Z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