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7" r:id="rId4"/>
  </p:sldMasterIdLst>
  <p:notesMasterIdLst>
    <p:notesMasterId r:id="rId9"/>
  </p:notesMasterIdLst>
  <p:handoutMasterIdLst>
    <p:handoutMasterId r:id="rId10"/>
  </p:handoutMasterIdLst>
  <p:sldIdLst>
    <p:sldId id="323" r:id="rId5"/>
    <p:sldId id="320" r:id="rId6"/>
    <p:sldId id="321" r:id="rId7"/>
    <p:sldId id="277" r:id="rId8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0" userDrawn="1">
          <p15:clr>
            <a:srgbClr val="A4A3A4"/>
          </p15:clr>
        </p15:guide>
        <p15:guide id="2" orient="horz" pos="2604" userDrawn="1">
          <p15:clr>
            <a:srgbClr val="A4A3A4"/>
          </p15:clr>
        </p15:guide>
        <p15:guide id="3" orient="horz" pos="2340" userDrawn="1">
          <p15:clr>
            <a:srgbClr val="A4A3A4"/>
          </p15:clr>
        </p15:guide>
        <p15:guide id="4" orient="horz" pos="2532" userDrawn="1">
          <p15:clr>
            <a:srgbClr val="A4A3A4"/>
          </p15:clr>
        </p15:guide>
        <p15:guide id="5" orient="horz" pos="228" userDrawn="1">
          <p15:clr>
            <a:srgbClr val="A4A3A4"/>
          </p15:clr>
        </p15:guide>
        <p15:guide id="6" orient="horz" pos="900" userDrawn="1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1" pos="5424" userDrawn="1">
          <p15:clr>
            <a:srgbClr val="A4A3A4"/>
          </p15:clr>
        </p15:guide>
        <p15:guide id="12" pos="2424" userDrawn="1">
          <p15:clr>
            <a:srgbClr val="A4A3A4"/>
          </p15:clr>
        </p15:guide>
        <p15:guide id="14" pos="480" userDrawn="1">
          <p15:clr>
            <a:srgbClr val="A4A3A4"/>
          </p15:clr>
        </p15:guide>
        <p15:guide id="15" pos="4896" userDrawn="1">
          <p15:clr>
            <a:srgbClr val="A4A3A4"/>
          </p15:clr>
        </p15:guide>
        <p15:guide id="17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90BD31"/>
    <a:srgbClr val="18A3AC"/>
    <a:srgbClr val="178CCB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6" autoAdjust="0"/>
    <p:restoredTop sz="95859" autoAdjust="0"/>
  </p:normalViewPr>
  <p:slideViewPr>
    <p:cSldViewPr snapToGrid="0" showGuides="1">
      <p:cViewPr varScale="1">
        <p:scale>
          <a:sx n="150" d="100"/>
          <a:sy n="150" d="100"/>
        </p:scale>
        <p:origin x="774" y="126"/>
      </p:cViewPr>
      <p:guideLst>
        <p:guide orient="horz" pos="780"/>
        <p:guide orient="horz" pos="2604"/>
        <p:guide orient="horz" pos="2340"/>
        <p:guide orient="horz" pos="2532"/>
        <p:guide orient="horz" pos="228"/>
        <p:guide orient="horz" pos="900"/>
        <p:guide orient="horz" pos="401"/>
        <p:guide orient="horz" pos="2954"/>
        <p:guide orient="horz" pos="173"/>
        <p:guide pos="5424"/>
        <p:guide pos="2424"/>
        <p:guide pos="480"/>
        <p:guide pos="4896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jpeg"/><Relationship Id="rId4" Type="http://schemas.openxmlformats.org/officeDocument/2006/relationships/image" Target="../media/image1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emf"/><Relationship Id="rId4" Type="http://schemas.openxmlformats.org/officeDocument/2006/relationships/image" Target="../media/image31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D46ED-C45A-5D4E-AA02-EF9EDB0FA1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7DAA724C-3107-8C4A-A46D-AB498B3D6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573359-3223-304A-9E4E-E3990C977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29928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A9B26ED-91EB-374C-A70F-3562EDE1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D5338-76BD-4C47-9834-F2629B5325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0618202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–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7463" y="3702005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8ACD5-01D7-EA49-A1A8-0D5AC50A0B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81" y="305870"/>
            <a:ext cx="999731" cy="9994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723CD-1F5B-804C-A079-FE3D1017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ECB3E3-EC06-4C8F-AEB2-F19760E692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463" y="420688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8812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5" y="1154329"/>
            <a:ext cx="8137665" cy="343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 b="0" i="0"/>
            </a:lvl1pPr>
            <a:lvl2pPr>
              <a:defRPr sz="1800" b="0" i="0"/>
            </a:lvl2pPr>
            <a:lvl3pPr>
              <a:defRPr sz="1600" b="0" i="0"/>
            </a:lvl3pPr>
            <a:lvl4pPr>
              <a:defRPr sz="1400"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4341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441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154328"/>
            <a:ext cx="3826840" cy="33784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/>
            </a:lvl1pPr>
            <a:lvl2pPr>
              <a:buClr>
                <a:schemeClr val="accent1"/>
              </a:buClr>
              <a:defRPr sz="1800" b="0" i="0"/>
            </a:lvl2pPr>
            <a:lvl3pPr>
              <a:buClr>
                <a:schemeClr val="accent1"/>
              </a:buClr>
              <a:defRPr sz="1600" b="0" i="0"/>
            </a:lvl3pPr>
            <a:lvl4pPr>
              <a:buClr>
                <a:schemeClr val="accent1"/>
              </a:buClr>
              <a:defRPr sz="1400"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154328"/>
            <a:ext cx="3826840" cy="33784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/>
            </a:lvl1pPr>
            <a:lvl2pPr>
              <a:buClr>
                <a:schemeClr val="accent1"/>
              </a:buClr>
              <a:defRPr sz="1800" b="0" i="0"/>
            </a:lvl2pPr>
            <a:lvl3pPr>
              <a:buClr>
                <a:schemeClr val="accent1"/>
              </a:buClr>
              <a:defRPr sz="1600" b="0" i="0"/>
            </a:lvl3pPr>
            <a:lvl4pPr>
              <a:buClr>
                <a:schemeClr val="accent1"/>
              </a:buClr>
              <a:defRPr sz="1400"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87501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E971E-5FC3-46A8-B4B1-946CDF29B3F6}"/>
              </a:ext>
            </a:extLst>
          </p:cNvPr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127987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573EA-A3A7-4EFB-956C-591231A15551}"/>
              </a:ext>
            </a:extLst>
          </p:cNvPr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09195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2920413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91175AD-5EC8-6C49-8218-F38BDE3E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CB472-92BE-5E48-80A6-FC260AA96B83}"/>
              </a:ext>
            </a:extLst>
          </p:cNvPr>
          <p:cNvCxnSpPr/>
          <p:nvPr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7">
            <a:extLst>
              <a:ext uri="{FF2B5EF4-FFF2-40B4-BE49-F238E27FC236}">
                <a16:creationId xmlns:a16="http://schemas.microsoft.com/office/drawing/2014/main" id="{4ABB29B8-DCAF-7B40-9E52-219D904D83D6}"/>
              </a:ext>
            </a:extLst>
          </p:cNvPr>
          <p:cNvSpPr>
            <a:spLocks/>
          </p:cNvSpPr>
          <p:nvPr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663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2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BFC587D-F4CD-7648-95B7-35FDAB007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1EFAD-F786-464B-B3E8-5DEEB972A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1D80BBCD-01AA-2048-816B-1926C3382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776777-542E-DD44-ADA8-B722AD38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C7F4D8-5A99-1448-8564-FCC906597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52C1D42-AAA3-B04E-A034-F13587860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31145"/>
          <a:stretch/>
        </p:blipFill>
        <p:spPr>
          <a:xfrm>
            <a:off x="-317500" y="-245162"/>
            <a:ext cx="9461500" cy="5143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C639F-F884-C946-B140-A9518C6FB9A8}"/>
              </a:ext>
            </a:extLst>
          </p:cNvPr>
          <p:cNvCxnSpPr/>
          <p:nvPr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08B3EA4E-B6EE-2549-8EB7-C25BC2142E7C}"/>
              </a:ext>
            </a:extLst>
          </p:cNvPr>
          <p:cNvSpPr>
            <a:spLocks/>
          </p:cNvSpPr>
          <p:nvPr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013E3FCC-D96C-D344-BBA3-51BB23D2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3250353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8447-026C-8740-AB11-4D9C4007C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58095-3588-1A4E-B981-253E9F1A1AEC}"/>
              </a:ext>
            </a:extLst>
          </p:cNvPr>
          <p:cNvCxnSpPr/>
          <p:nvPr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81C2D974-A2EE-E349-AD5D-00B5C62A8CB7}"/>
              </a:ext>
            </a:extLst>
          </p:cNvPr>
          <p:cNvSpPr>
            <a:spLocks/>
          </p:cNvSpPr>
          <p:nvPr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8DED201-C78F-0E4A-B63C-520004DA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7421899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3865186" y="2036429"/>
            <a:ext cx="1571041" cy="10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47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00" y="1884801"/>
            <a:ext cx="1373900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1"/>
            <a:ext cx="2994420" cy="2015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1E061F-A72A-5142-8A32-D6BACF33C6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4895"/>
            <a:ext cx="6149579" cy="1021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44D79-B0F4-1A43-9BD5-09FD9E662A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8" y="2015505"/>
            <a:ext cx="1615438" cy="16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7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9411"/>
            <a:ext cx="2994420" cy="199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77" cy="3754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FD6C-4722-4647-8824-7BD62CB499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7" y="1994818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81F62F8-022A-8040-9203-343FE92FD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407" b="39964"/>
          <a:stretch/>
        </p:blipFill>
        <p:spPr>
          <a:xfrm>
            <a:off x="-993817" y="0"/>
            <a:ext cx="7143396" cy="13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4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FBE2C-79B3-0741-8C4F-E79579E3B5C3}"/>
              </a:ext>
            </a:extLst>
          </p:cNvPr>
          <p:cNvSpPr/>
          <p:nvPr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96EE-AE7F-9D47-80E0-948746F73CBD}"/>
              </a:ext>
            </a:extLst>
          </p:cNvPr>
          <p:cNvSpPr/>
          <p:nvPr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8378B-0C89-E14E-8069-2034FF2D0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" y="1"/>
            <a:ext cx="2760609" cy="2015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C622B-BC71-0F4D-ACEB-367F089BD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AB437-D405-6C43-9FA5-FD5F04163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46CC52-4A32-374A-BF1E-0FA06087F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" t="5935" r="2464" b="11182"/>
          <a:stretch/>
        </p:blipFill>
        <p:spPr>
          <a:xfrm>
            <a:off x="2756141" y="30482"/>
            <a:ext cx="6387861" cy="12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4FBBD5-5854-194C-9766-1823F3F5452C}"/>
              </a:ext>
            </a:extLst>
          </p:cNvPr>
          <p:cNvSpPr/>
          <p:nvPr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282E7-F7BC-5A48-9E5F-4ECBFDF952A0}"/>
              </a:ext>
            </a:extLst>
          </p:cNvPr>
          <p:cNvSpPr/>
          <p:nvPr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94893-0820-A743-86A6-BDEB411A7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756753" cy="201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2EA7E-47D5-4248-9461-6049F4FA2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F1DBF9-E6D2-EC49-80D7-6EE1B776A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974" b="37397"/>
          <a:stretch/>
        </p:blipFill>
        <p:spPr>
          <a:xfrm>
            <a:off x="2756140" y="15255"/>
            <a:ext cx="6387860" cy="1242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6DF26-9AA1-AC46-9695-22DFD8CE98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04746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0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EA5AAF51-36B8-9940-ACBC-F45CDFBB6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4A4BD1-BDC4-5847-8479-2F6EAA1BF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348B5-ADBC-3742-81A7-0E4C00389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90" y="241702"/>
            <a:ext cx="812800" cy="812579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3D807373-E9A5-9F41-8251-72DE5DC0C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66BC5E-F1DA-6A44-9B69-93266278F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9297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Blue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7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0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136994"/>
            <a:ext cx="9144000" cy="100650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6506E1-BB8B-7045-8D57-C400CDE4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61EED-DF40-EF49-BA4F-8A8FD2939B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66647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BA6BCF-2F1A-8443-A8DC-13CF46289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8021FC-6CE9-D549-BE7A-5D94B0888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8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>
            <a:cxnSpLocks/>
          </p:cNvCxnSpPr>
          <p:nvPr userDrawn="1"/>
        </p:nvCxnSpPr>
        <p:spPr>
          <a:xfrm>
            <a:off x="272107" y="4687560"/>
            <a:ext cx="8602018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A11AC4-0317-9648-9B11-2E4A9F79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85" y="1012372"/>
            <a:ext cx="8137665" cy="351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EA57C94-8CEE-E147-BA04-644153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7" name="Freeform 77">
            <a:extLst>
              <a:ext uri="{FF2B5EF4-FFF2-40B4-BE49-F238E27FC236}">
                <a16:creationId xmlns:a16="http://schemas.microsoft.com/office/drawing/2014/main" id="{9FFCDE29-43F2-44F9-BEB4-8BF3304C0E62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38" r:id="rId11"/>
    <p:sldLayoutId id="2147484018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29" r:id="rId19"/>
    <p:sldLayoutId id="2147484030" r:id="rId20"/>
    <p:sldLayoutId id="2147484031" r:id="rId21"/>
    <p:sldLayoutId id="2147484032" r:id="rId22"/>
    <p:sldLayoutId id="2147484033" r:id="rId23"/>
    <p:sldLayoutId id="2147484034" r:id="rId24"/>
    <p:sldLayoutId id="2147484035" r:id="rId25"/>
    <p:sldLayoutId id="2147484036" r:id="rId26"/>
    <p:sldLayoutId id="2147484037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14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A62D92-9902-4850-BB5E-5AF09F15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BC05E-4074-49D6-92B9-B0955530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D7C68-C281-4FF4-9BB5-55189B869A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8719D-EA62-4A01-ABFA-38F8402AA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11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07A55-11AE-4420-BFBC-9CEB4327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A2639-ADD1-4AE3-8A7A-C593CB1A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3D5A80-A080-4308-95C0-0775F504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54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509FA9-FB59-41B0-8E92-A94883140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B3BC3-ED2F-4E4C-85F5-07B260678A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0538AE-7743-462B-A0F9-C66881EA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890272-D26F-4D25-8D8E-D2D7A16BC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FE09FC-7D1C-4044-A37E-38A8C94B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68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8021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4438</TotalTime>
  <Words>2</Words>
  <Application>Microsoft Office PowerPoint</Application>
  <PresentationFormat>On-screen Show (16:9)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.AppleSystemUIFont</vt:lpstr>
      <vt:lpstr>Arial</vt:lpstr>
      <vt:lpstr>Garamond</vt:lpstr>
      <vt:lpstr>Wingdings</vt:lpstr>
      <vt:lpstr>UCSF Contemporary Pattern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Marinello, Angie</cp:lastModifiedBy>
  <cp:revision>264</cp:revision>
  <dcterms:created xsi:type="dcterms:W3CDTF">2017-04-18T17:07:44Z</dcterms:created>
  <dcterms:modified xsi:type="dcterms:W3CDTF">2022-07-08T19:46:40Z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